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0"/>
  </p:notesMasterIdLst>
  <p:handoutMasterIdLst>
    <p:handoutMasterId r:id="rId21"/>
  </p:handoutMasterIdLst>
  <p:sldIdLst>
    <p:sldId id="256" r:id="rId5"/>
    <p:sldId id="300" r:id="rId6"/>
    <p:sldId id="315" r:id="rId7"/>
    <p:sldId id="314" r:id="rId8"/>
    <p:sldId id="293" r:id="rId9"/>
    <p:sldId id="310" r:id="rId10"/>
    <p:sldId id="309" r:id="rId11"/>
    <p:sldId id="305" r:id="rId12"/>
    <p:sldId id="285" r:id="rId13"/>
    <p:sldId id="307" r:id="rId14"/>
    <p:sldId id="316" r:id="rId15"/>
    <p:sldId id="317" r:id="rId16"/>
    <p:sldId id="282" r:id="rId17"/>
    <p:sldId id="260" r:id="rId18"/>
    <p:sldId id="27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52"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BC72B4-9E1C-4E12-89D0-E20E429D3F00}" v="31" dt="2024-02-12T17:41:44.7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0047" autoAdjust="0"/>
  </p:normalViewPr>
  <p:slideViewPr>
    <p:cSldViewPr snapToGrid="0">
      <p:cViewPr varScale="1">
        <p:scale>
          <a:sx n="68" d="100"/>
          <a:sy n="68" d="100"/>
        </p:scale>
        <p:origin x="2172" y="72"/>
      </p:cViewPr>
      <p:guideLst>
        <p:guide orient="horz" pos="1752"/>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440F78-2C9E-4C7F-818C-B40BB19D3AB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ED3FB98-80B9-4155-809A-82659D34A01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818EB1-FF96-47AA-9A30-F1BFF2FFD1F7}" type="datetimeFigureOut">
              <a:rPr lang="en-US" smtClean="0"/>
              <a:t>2/12/2024</a:t>
            </a:fld>
            <a:endParaRPr lang="en-US" dirty="0"/>
          </a:p>
        </p:txBody>
      </p:sp>
      <p:sp>
        <p:nvSpPr>
          <p:cNvPr id="4" name="Footer Placeholder 3">
            <a:extLst>
              <a:ext uri="{FF2B5EF4-FFF2-40B4-BE49-F238E27FC236}">
                <a16:creationId xmlns:a16="http://schemas.microsoft.com/office/drawing/2014/main" id="{D8DEF847-3492-4888-9C23-1504238536B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9E48C54-2332-4748-9C65-6A27E550C1F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7F75FB2-D12E-4669-8522-D3E2C7E6DC97}" type="slidenum">
              <a:rPr lang="en-US" smtClean="0"/>
              <a:t>‹#›</a:t>
            </a:fld>
            <a:endParaRPr lang="en-US" dirty="0"/>
          </a:p>
        </p:txBody>
      </p:sp>
    </p:spTree>
    <p:extLst>
      <p:ext uri="{BB962C8B-B14F-4D97-AF65-F5344CB8AC3E}">
        <p14:creationId xmlns:p14="http://schemas.microsoft.com/office/powerpoint/2010/main" val="19969918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E4A361-7934-4769-9B16-8A939698742C}" type="datetimeFigureOut">
              <a:rPr lang="en-US" smtClean="0"/>
              <a:t>2/12/2024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18E0B9-48E4-499D-93B2-B07D00395BAC}" type="slidenum">
              <a:rPr lang="en-US" smtClean="0"/>
              <a:t>‹#›</a:t>
            </a:fld>
            <a:endParaRPr lang="en-US" dirty="0"/>
          </a:p>
        </p:txBody>
      </p:sp>
    </p:spTree>
    <p:extLst>
      <p:ext uri="{BB962C8B-B14F-4D97-AF65-F5344CB8AC3E}">
        <p14:creationId xmlns:p14="http://schemas.microsoft.com/office/powerpoint/2010/main" val="3914043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all heard about importance of managing mental health and wellness in the workplace. While this has always been a discussion – the National Institute of Health had an article all the way back in 2010 that said: “</a:t>
            </a:r>
            <a:r>
              <a:rPr lang="en-US" b="0" i="0" dirty="0">
                <a:solidFill>
                  <a:srgbClr val="212121"/>
                </a:solidFill>
                <a:effectLst/>
                <a:latin typeface="Cambria" panose="02040503050406030204" pitchFamily="18" charset="0"/>
              </a:rPr>
              <a:t>Mental health problems have an impact on employers and businesses directly through increased absenteeism, negative impact on productivity and profits, as well as an increase in costs to deal with the issue. In addition, they impact employee morale adversely.”, the COVID pandemic has definitely brought discussions of mental health and wellness to the forefront, along with discussions about work-life balance, managing remote teams and living in this new post-COVID world. </a:t>
            </a:r>
          </a:p>
          <a:p>
            <a:endParaRPr lang="en-US" b="0" i="0" dirty="0">
              <a:solidFill>
                <a:srgbClr val="212121"/>
              </a:solidFill>
              <a:effectLst/>
              <a:latin typeface="Cambria" panose="02040503050406030204" pitchFamily="18" charset="0"/>
            </a:endParaRPr>
          </a:p>
          <a:p>
            <a:r>
              <a:rPr lang="en-US" b="0" i="0" dirty="0">
                <a:solidFill>
                  <a:srgbClr val="212121"/>
                </a:solidFill>
                <a:effectLst/>
                <a:latin typeface="Cambria" panose="02040503050406030204" pitchFamily="18" charset="0"/>
              </a:rPr>
              <a:t>It’s so important for all of us to have resources to help us manage the day to day and the things that just pop up. One of the resources Travis County has provided is Deer Oaks EAP. </a:t>
            </a:r>
          </a:p>
          <a:p>
            <a:endParaRPr lang="en-US" b="0" i="0" dirty="0">
              <a:solidFill>
                <a:srgbClr val="212121"/>
              </a:solidFill>
              <a:effectLst/>
              <a:latin typeface="Cambria" panose="02040503050406030204" pitchFamily="18" charset="0"/>
            </a:endParaRPr>
          </a:p>
        </p:txBody>
      </p:sp>
      <p:sp>
        <p:nvSpPr>
          <p:cNvPr id="4" name="Slide Number Placeholder 3"/>
          <p:cNvSpPr>
            <a:spLocks noGrp="1"/>
          </p:cNvSpPr>
          <p:nvPr>
            <p:ph type="sldNum" sz="quarter" idx="5"/>
          </p:nvPr>
        </p:nvSpPr>
        <p:spPr/>
        <p:txBody>
          <a:bodyPr/>
          <a:lstStyle/>
          <a:p>
            <a:fld id="{8D18E0B9-48E4-499D-93B2-B07D00395BAC}" type="slidenum">
              <a:rPr lang="en-US" smtClean="0"/>
              <a:t>2</a:t>
            </a:fld>
            <a:endParaRPr lang="en-US" dirty="0"/>
          </a:p>
        </p:txBody>
      </p:sp>
    </p:spTree>
    <p:extLst>
      <p:ext uri="{BB962C8B-B14F-4D97-AF65-F5344CB8AC3E}">
        <p14:creationId xmlns:p14="http://schemas.microsoft.com/office/powerpoint/2010/main" val="17654656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conclusion…. </a:t>
            </a:r>
          </a:p>
          <a:p>
            <a:endParaRPr lang="en-US" dirty="0"/>
          </a:p>
          <a:p>
            <a:r>
              <a:rPr lang="en-US" dirty="0"/>
              <a:t>As you can see – your employee (or you) can share childhood stories or personal fears/frustrations freely with the counselor if that’s what is needed to get to the bottom of an issue without fear that your info is going to be shared with the department. </a:t>
            </a:r>
          </a:p>
        </p:txBody>
      </p:sp>
      <p:sp>
        <p:nvSpPr>
          <p:cNvPr id="4" name="Slide Number Placeholder 3"/>
          <p:cNvSpPr>
            <a:spLocks noGrp="1"/>
          </p:cNvSpPr>
          <p:nvPr>
            <p:ph type="sldNum" sz="quarter" idx="5"/>
          </p:nvPr>
        </p:nvSpPr>
        <p:spPr/>
        <p:txBody>
          <a:bodyPr/>
          <a:lstStyle/>
          <a:p>
            <a:fld id="{8D18E0B9-48E4-499D-93B2-B07D00395BAC}" type="slidenum">
              <a:rPr lang="en-US" smtClean="0"/>
              <a:t>12</a:t>
            </a:fld>
            <a:endParaRPr lang="en-US" dirty="0"/>
          </a:p>
        </p:txBody>
      </p:sp>
    </p:spTree>
    <p:extLst>
      <p:ext uri="{BB962C8B-B14F-4D97-AF65-F5344CB8AC3E}">
        <p14:creationId xmlns:p14="http://schemas.microsoft.com/office/powerpoint/2010/main" val="1020020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services I’ll mention today is the Manager Consultation feature. Managing isn’t easy – so the EAP is here for you too! While managers can always count on HRMD and your leadership team for backup, you can reach out to the EAP for help with coaching, dealing with employee conflict, communication and talking through management issues as needed.  </a:t>
            </a:r>
          </a:p>
          <a:p>
            <a:endParaRPr lang="en-US" dirty="0"/>
          </a:p>
          <a:p>
            <a:r>
              <a:rPr lang="en-US" dirty="0"/>
              <a:t>They’re an excellent option – and a neutral 3</a:t>
            </a:r>
            <a:r>
              <a:rPr lang="en-US" baseline="30000" dirty="0"/>
              <a:t>rd</a:t>
            </a:r>
            <a:r>
              <a:rPr lang="en-US" dirty="0"/>
              <a:t> party – for you to keep in your pocket for when you need it. </a:t>
            </a:r>
          </a:p>
        </p:txBody>
      </p:sp>
      <p:sp>
        <p:nvSpPr>
          <p:cNvPr id="4" name="Slide Number Placeholder 3"/>
          <p:cNvSpPr>
            <a:spLocks noGrp="1"/>
          </p:cNvSpPr>
          <p:nvPr>
            <p:ph type="sldNum" sz="quarter" idx="5"/>
          </p:nvPr>
        </p:nvSpPr>
        <p:spPr/>
        <p:txBody>
          <a:bodyPr/>
          <a:lstStyle/>
          <a:p>
            <a:fld id="{8D18E0B9-48E4-499D-93B2-B07D00395BAC}" type="slidenum">
              <a:rPr lang="en-US" smtClean="0"/>
              <a:t>13</a:t>
            </a:fld>
            <a:endParaRPr lang="en-US" dirty="0"/>
          </a:p>
        </p:txBody>
      </p:sp>
    </p:spTree>
    <p:extLst>
      <p:ext uri="{BB962C8B-B14F-4D97-AF65-F5344CB8AC3E}">
        <p14:creationId xmlns:p14="http://schemas.microsoft.com/office/powerpoint/2010/main" val="2071250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want to read the whole article…. I’ll put this link in the chat. </a:t>
            </a:r>
          </a:p>
        </p:txBody>
      </p:sp>
      <p:sp>
        <p:nvSpPr>
          <p:cNvPr id="4" name="Slide Number Placeholder 3"/>
          <p:cNvSpPr>
            <a:spLocks noGrp="1"/>
          </p:cNvSpPr>
          <p:nvPr>
            <p:ph type="sldNum" sz="quarter" idx="5"/>
          </p:nvPr>
        </p:nvSpPr>
        <p:spPr/>
        <p:txBody>
          <a:bodyPr/>
          <a:lstStyle/>
          <a:p>
            <a:fld id="{8D18E0B9-48E4-499D-93B2-B07D00395BAC}" type="slidenum">
              <a:rPr lang="en-US" smtClean="0"/>
              <a:t>14</a:t>
            </a:fld>
            <a:endParaRPr lang="en-US" dirty="0"/>
          </a:p>
        </p:txBody>
      </p:sp>
    </p:spTree>
    <p:extLst>
      <p:ext uri="{BB962C8B-B14F-4D97-AF65-F5344CB8AC3E}">
        <p14:creationId xmlns:p14="http://schemas.microsoft.com/office/powerpoint/2010/main" val="1674839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attending today.  This presentation will be saved to the LMS if you would like to share it with a coworker or employee to review. </a:t>
            </a:r>
          </a:p>
          <a:p>
            <a:endParaRPr lang="en-US" dirty="0"/>
          </a:p>
          <a:p>
            <a:r>
              <a:rPr lang="en-US" dirty="0"/>
              <a:t>I will be posting a link to a survey in the chat today. We value your feedback to the sessions and would love to hear what topics you may want to see or feel would be helpful to county staff. </a:t>
            </a:r>
          </a:p>
          <a:p>
            <a:endParaRPr lang="en-US" dirty="0"/>
          </a:p>
          <a:p>
            <a:r>
              <a:rPr lang="en-US" dirty="0"/>
              <a:t>https://forms.office.com/g/Zh8mUK3rHG </a:t>
            </a:r>
          </a:p>
        </p:txBody>
      </p:sp>
      <p:sp>
        <p:nvSpPr>
          <p:cNvPr id="4" name="Slide Number Placeholder 3"/>
          <p:cNvSpPr>
            <a:spLocks noGrp="1"/>
          </p:cNvSpPr>
          <p:nvPr>
            <p:ph type="sldNum" sz="quarter" idx="5"/>
          </p:nvPr>
        </p:nvSpPr>
        <p:spPr/>
        <p:txBody>
          <a:bodyPr/>
          <a:lstStyle/>
          <a:p>
            <a:fld id="{8D18E0B9-48E4-499D-93B2-B07D00395BAC}" type="slidenum">
              <a:rPr lang="en-US" smtClean="0"/>
              <a:t>15</a:t>
            </a:fld>
            <a:endParaRPr lang="en-US" dirty="0"/>
          </a:p>
        </p:txBody>
      </p:sp>
    </p:spTree>
    <p:extLst>
      <p:ext uri="{BB962C8B-B14F-4D97-AF65-F5344CB8AC3E}">
        <p14:creationId xmlns:p14="http://schemas.microsoft.com/office/powerpoint/2010/main" val="2399280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Deer Oaks Employee Assistance Program (EAP) offers a lot of services for life and work. There is a link to the EAP on the Travis Central homepage. </a:t>
            </a:r>
          </a:p>
        </p:txBody>
      </p:sp>
      <p:sp>
        <p:nvSpPr>
          <p:cNvPr id="4" name="Slide Number Placeholder 3"/>
          <p:cNvSpPr>
            <a:spLocks noGrp="1"/>
          </p:cNvSpPr>
          <p:nvPr>
            <p:ph type="sldNum" sz="quarter" idx="5"/>
          </p:nvPr>
        </p:nvSpPr>
        <p:spPr/>
        <p:txBody>
          <a:bodyPr/>
          <a:lstStyle/>
          <a:p>
            <a:fld id="{8D18E0B9-48E4-499D-93B2-B07D00395BAC}" type="slidenum">
              <a:rPr lang="en-US" smtClean="0"/>
              <a:t>3</a:t>
            </a:fld>
            <a:endParaRPr lang="en-US" dirty="0"/>
          </a:p>
        </p:txBody>
      </p:sp>
    </p:spTree>
    <p:extLst>
      <p:ext uri="{BB962C8B-B14F-4D97-AF65-F5344CB8AC3E}">
        <p14:creationId xmlns:p14="http://schemas.microsoft.com/office/powerpoint/2010/main" val="3264011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call or go to the website for assistance. </a:t>
            </a:r>
          </a:p>
        </p:txBody>
      </p:sp>
      <p:sp>
        <p:nvSpPr>
          <p:cNvPr id="4" name="Slide Number Placeholder 3"/>
          <p:cNvSpPr>
            <a:spLocks noGrp="1"/>
          </p:cNvSpPr>
          <p:nvPr>
            <p:ph type="sldNum" sz="quarter" idx="5"/>
          </p:nvPr>
        </p:nvSpPr>
        <p:spPr/>
        <p:txBody>
          <a:bodyPr/>
          <a:lstStyle/>
          <a:p>
            <a:fld id="{8D18E0B9-48E4-499D-93B2-B07D00395BAC}" type="slidenum">
              <a:rPr lang="en-US" smtClean="0"/>
              <a:t>4</a:t>
            </a:fld>
            <a:endParaRPr lang="en-US" dirty="0"/>
          </a:p>
        </p:txBody>
      </p:sp>
    </p:spTree>
    <p:extLst>
      <p:ext uri="{BB962C8B-B14F-4D97-AF65-F5344CB8AC3E}">
        <p14:creationId xmlns:p14="http://schemas.microsoft.com/office/powerpoint/2010/main" val="1320808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EAP has a variety of benefits – let’s mention a few here.  All services are available for review on the Deer Oaks website.  If you want to call to set up a time with a counselor, you are able to call yourself to set up a confidential session. You do not need manager approval to reach out for personal reasons. </a:t>
            </a:r>
          </a:p>
          <a:p>
            <a:endParaRPr lang="en-US" dirty="0"/>
          </a:p>
          <a:p>
            <a:r>
              <a:rPr lang="en-US" dirty="0"/>
              <a:t>There are flyers on the different services available listed on Travis Central on the EAP page. Again, there’s a quick link to the EAP on the Travis Central homepage.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HRMD is actually using 3 EAP leadership and stress mgmt. courses for a HRMD Leadership Certificate Program.  The first course has already passed, but you can still watch the recording and get credit for the class.  Going forward, there are 11 more classes – 3 EAP courses with 4 sessions each. Once you complete all 12, you can get a certificate from HRMD!  I’ll post the link in the chat</a:t>
            </a:r>
          </a:p>
          <a:p>
            <a:endParaRPr lang="en-US" dirty="0"/>
          </a:p>
          <a:p>
            <a:r>
              <a:rPr lang="en-US" dirty="0"/>
              <a:t>You can also register for this program in the LMS by searching : “</a:t>
            </a:r>
            <a:r>
              <a:rPr lang="en-US" b="0" i="0" dirty="0">
                <a:solidFill>
                  <a:srgbClr val="3C3C3C"/>
                </a:solidFill>
                <a:effectLst/>
                <a:latin typeface="72" panose="020B0503030000000003" pitchFamily="34" charset="0"/>
              </a:rPr>
              <a:t>HRMD - EAP Online Leadership Series”. </a:t>
            </a:r>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5</a:t>
            </a:fld>
            <a:endParaRPr lang="en-US" dirty="0"/>
          </a:p>
        </p:txBody>
      </p:sp>
    </p:spTree>
    <p:extLst>
      <p:ext uri="{BB962C8B-B14F-4D97-AF65-F5344CB8AC3E}">
        <p14:creationId xmlns:p14="http://schemas.microsoft.com/office/powerpoint/2010/main" val="1572654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Mental health and wellness aren’t solo activities – and they don’t just affect employees so EAP services are available to you and your dependents and household.  </a:t>
            </a:r>
          </a:p>
          <a:p>
            <a:endParaRPr lang="en-US" dirty="0"/>
          </a:p>
          <a:p>
            <a:r>
              <a:rPr lang="en-US" dirty="0"/>
              <a:t>Family members can access the website and call for assistance  at the same number to receive assistance. </a:t>
            </a:r>
          </a:p>
        </p:txBody>
      </p:sp>
      <p:sp>
        <p:nvSpPr>
          <p:cNvPr id="4" name="Slide Number Placeholder 3"/>
          <p:cNvSpPr>
            <a:spLocks noGrp="1"/>
          </p:cNvSpPr>
          <p:nvPr>
            <p:ph type="sldNum" sz="quarter" idx="5"/>
          </p:nvPr>
        </p:nvSpPr>
        <p:spPr/>
        <p:txBody>
          <a:bodyPr/>
          <a:lstStyle/>
          <a:p>
            <a:fld id="{8D18E0B9-48E4-499D-93B2-B07D00395BAC}" type="slidenum">
              <a:rPr lang="en-US" smtClean="0"/>
              <a:t>7</a:t>
            </a:fld>
            <a:endParaRPr lang="en-US" dirty="0"/>
          </a:p>
        </p:txBody>
      </p:sp>
    </p:spTree>
    <p:extLst>
      <p:ext uri="{BB962C8B-B14F-4D97-AF65-F5344CB8AC3E}">
        <p14:creationId xmlns:p14="http://schemas.microsoft.com/office/powerpoint/2010/main" val="101040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side of the EAP is the Mandatory EAP referral process. </a:t>
            </a:r>
          </a:p>
          <a:p>
            <a:endParaRPr lang="en-US" dirty="0"/>
          </a:p>
          <a:p>
            <a:r>
              <a:rPr lang="en-US" dirty="0"/>
              <a:t>Work performance and behavior issues are not always related to technical skills or process… sometimes an employee has something going on at home or needs some help looking at a situation from another perspective. The mandatory EAP process allows a department to require that the employee meet with an EAP counselor to look at the other things that may be affecting the employee’s ability to perform their duties. </a:t>
            </a:r>
          </a:p>
          <a:p>
            <a:endParaRPr lang="en-US" dirty="0"/>
          </a:p>
          <a:p>
            <a:r>
              <a:rPr lang="en-US" dirty="0"/>
              <a:t>Whether you are initiating or receiving the Mandatory referral, it’s good to know what the process is and how it works!</a:t>
            </a:r>
          </a:p>
        </p:txBody>
      </p:sp>
      <p:sp>
        <p:nvSpPr>
          <p:cNvPr id="4" name="Slide Number Placeholder 3"/>
          <p:cNvSpPr>
            <a:spLocks noGrp="1"/>
          </p:cNvSpPr>
          <p:nvPr>
            <p:ph type="sldNum" sz="quarter" idx="5"/>
          </p:nvPr>
        </p:nvSpPr>
        <p:spPr/>
        <p:txBody>
          <a:bodyPr/>
          <a:lstStyle/>
          <a:p>
            <a:fld id="{8D18E0B9-48E4-499D-93B2-B07D00395BAC}" type="slidenum">
              <a:rPr lang="en-US" smtClean="0"/>
              <a:t>8</a:t>
            </a:fld>
            <a:endParaRPr lang="en-US" dirty="0"/>
          </a:p>
        </p:txBody>
      </p:sp>
    </p:spTree>
    <p:extLst>
      <p:ext uri="{BB962C8B-B14F-4D97-AF65-F5344CB8AC3E}">
        <p14:creationId xmlns:p14="http://schemas.microsoft.com/office/powerpoint/2010/main" val="566890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start the process – the employee and department will meet to discuss the reason for the Mandatory EAP.  Usually, a mandatory EAP referral is assigned as part of a corrective action to help get an employee back to a productive state. This gives the employee an opportunity to address non-work related issues affecting their work.  Employees should see this as the employer not giving up on them and trying every avenue to get things back on track. </a:t>
            </a:r>
          </a:p>
          <a:p>
            <a:endParaRPr lang="en-US" dirty="0"/>
          </a:p>
          <a:p>
            <a:r>
              <a:rPr lang="en-US" dirty="0"/>
              <a:t>I know I’m the HR lady saying this and, in the moment, it might be hard to hear that, but it’s important for all sides to look at this as an opportunity.  </a:t>
            </a:r>
          </a:p>
          <a:p>
            <a:endParaRPr lang="en-US" dirty="0"/>
          </a:p>
          <a:p>
            <a:r>
              <a:rPr lang="en-US" dirty="0"/>
              <a:t>Since this is mandatory and part of a corrective process, the department will be checking the box on the form to allow the county to get updates on the referral and employee participation. “Section 6” The only people who will receive updates from Deer Oaks  are the managers listed on the referral form. All EAP information is sent to Travis county via a secure messaging program requiring registration and log on. </a:t>
            </a:r>
          </a:p>
          <a:p>
            <a:endParaRPr lang="en-US" dirty="0"/>
          </a:p>
          <a:p>
            <a:r>
              <a:rPr lang="en-US" dirty="0"/>
              <a:t>Once the department has completed the referral form, it will go to HRMD for submission to Deer Oaks.  HRMD checks to make sure the information is correct and goes to the appropriate contact at Deer Oaks. </a:t>
            </a:r>
          </a:p>
          <a:p>
            <a:endParaRPr lang="en-US" dirty="0"/>
          </a:p>
          <a:p>
            <a:r>
              <a:rPr lang="en-US" dirty="0"/>
              <a:t>After submission, an EAP intake specialist will reach out via the phone and email contacts listed on the referral form. They will make 3 attempts to contact the employee. After 3 unsuccessful attempts, the department will be notified of non-participation which can lead to additional disciplinary action. </a:t>
            </a:r>
          </a:p>
          <a:p>
            <a:endParaRPr lang="en-US" dirty="0"/>
          </a:p>
          <a:p>
            <a:r>
              <a:rPr lang="en-US" dirty="0"/>
              <a:t>However, if the employee responds the intake is completed with the employee and EAP counselor creating a session plan. </a:t>
            </a:r>
          </a:p>
          <a:p>
            <a:endParaRPr lang="en-US" dirty="0"/>
          </a:p>
          <a:p>
            <a:r>
              <a:rPr lang="en-US" dirty="0"/>
              <a:t>Travis County will receive confirmation of the intake, participation during the program and completion. </a:t>
            </a:r>
          </a:p>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9</a:t>
            </a:fld>
            <a:endParaRPr lang="en-US" dirty="0"/>
          </a:p>
        </p:txBody>
      </p:sp>
    </p:spTree>
    <p:extLst>
      <p:ext uri="{BB962C8B-B14F-4D97-AF65-F5344CB8AC3E}">
        <p14:creationId xmlns:p14="http://schemas.microsoft.com/office/powerpoint/2010/main" val="4045370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that the idea of a mandatory referral makes employee’s nervous because they may discuss private and personal issues with the counselor. Travis County will never ask for, nor receive, anything personal nor private about the employee from the EAP.  I’ve attached a sample initial consultation note from a previous EAP communication with names and dates removed…  </a:t>
            </a:r>
          </a:p>
          <a:p>
            <a:endParaRPr lang="en-US" dirty="0"/>
          </a:p>
          <a:p>
            <a:r>
              <a:rPr lang="en-US" dirty="0"/>
              <a:t>And a session confirmation…. </a:t>
            </a:r>
          </a:p>
          <a:p>
            <a:endParaRPr lang="en-US" dirty="0"/>
          </a:p>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10</a:t>
            </a:fld>
            <a:endParaRPr lang="en-US" dirty="0"/>
          </a:p>
        </p:txBody>
      </p:sp>
    </p:spTree>
    <p:extLst>
      <p:ext uri="{BB962C8B-B14F-4D97-AF65-F5344CB8AC3E}">
        <p14:creationId xmlns:p14="http://schemas.microsoft.com/office/powerpoint/2010/main" val="4047136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And a session confirmation…. You will see that the note references “the reason for the referral” but does not list any specifics from the sessions. </a:t>
            </a:r>
          </a:p>
          <a:p>
            <a:endParaRPr lang="en-US" dirty="0"/>
          </a:p>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11</a:t>
            </a:fld>
            <a:endParaRPr lang="en-US" dirty="0"/>
          </a:p>
        </p:txBody>
      </p:sp>
    </p:spTree>
    <p:extLst>
      <p:ext uri="{BB962C8B-B14F-4D97-AF65-F5344CB8AC3E}">
        <p14:creationId xmlns:p14="http://schemas.microsoft.com/office/powerpoint/2010/main" val="1239764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D3492AC-2023-4442-AF40-53B11C2EF8B5}"/>
              </a:ext>
            </a:extLst>
          </p:cNvPr>
          <p:cNvSpPr>
            <a:spLocks noGrp="1"/>
          </p:cNvSpPr>
          <p:nvPr>
            <p:ph type="pic" sz="quarter" idx="13"/>
          </p:nvPr>
        </p:nvSpPr>
        <p:spPr>
          <a:xfrm>
            <a:off x="458724" y="457200"/>
            <a:ext cx="11274552" cy="5943600"/>
          </a:xfrm>
          <a:solidFill>
            <a:schemeClr val="accent6"/>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6C25C416-A3A2-4CF9-9532-2C0BFB51CFDF}"/>
              </a:ext>
            </a:extLst>
          </p:cNvPr>
          <p:cNvSpPr>
            <a:spLocks noGrp="1"/>
          </p:cNvSpPr>
          <p:nvPr>
            <p:ph type="ctrTitle"/>
          </p:nvPr>
        </p:nvSpPr>
        <p:spPr>
          <a:xfrm>
            <a:off x="6145966" y="1008063"/>
            <a:ext cx="5120640" cy="2054388"/>
          </a:xfrm>
        </p:spPr>
        <p:txBody>
          <a:bodyPr anchor="b">
            <a:normAutofit/>
          </a:bodyPr>
          <a:lstStyle>
            <a:lvl1pPr algn="r">
              <a:defRPr sz="5400">
                <a:solidFill>
                  <a:schemeClr val="tx1">
                    <a:lumMod val="65000"/>
                    <a:lumOff val="35000"/>
                  </a:schemeClr>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3D32955-BB06-40DE-A14A-2170FD41AD52}"/>
              </a:ext>
            </a:extLst>
          </p:cNvPr>
          <p:cNvSpPr>
            <a:spLocks noGrp="1"/>
          </p:cNvSpPr>
          <p:nvPr>
            <p:ph type="subTitle" idx="1"/>
          </p:nvPr>
        </p:nvSpPr>
        <p:spPr>
          <a:xfrm>
            <a:off x="8098970" y="3105163"/>
            <a:ext cx="3167636" cy="647673"/>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4D64503-659B-472D-ABF8-01D077EB0D83}"/>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FE209C12-0CED-4CD5-B463-885A793CC25E}"/>
              </a:ext>
            </a:extLst>
          </p:cNvPr>
          <p:cNvSpPr>
            <a:spLocks noGrp="1"/>
          </p:cNvSpPr>
          <p:nvPr>
            <p:ph type="ftr" sz="quarter" idx="11"/>
          </p:nvPr>
        </p:nvSpPr>
        <p:spPr/>
        <p:txBody>
          <a:bodyPr/>
          <a:lstStyle/>
          <a:p>
            <a:r>
              <a:rPr lang="en-US" dirty="0"/>
              <a:t>Pitch deck title</a:t>
            </a:r>
          </a:p>
        </p:txBody>
      </p:sp>
      <p:sp>
        <p:nvSpPr>
          <p:cNvPr id="6" name="Slide Number Placeholder 5">
            <a:extLst>
              <a:ext uri="{FF2B5EF4-FFF2-40B4-BE49-F238E27FC236}">
                <a16:creationId xmlns:a16="http://schemas.microsoft.com/office/drawing/2014/main" id="{1A8F03DA-3AA9-44AC-8E2B-D53B8EBEA402}"/>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3839583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rket overvie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6B45A-9FA0-4D2A-8BEF-4709BD5C14CA}"/>
              </a:ext>
            </a:extLst>
          </p:cNvPr>
          <p:cNvSpPr>
            <a:spLocks noGrp="1"/>
          </p:cNvSpPr>
          <p:nvPr>
            <p:ph type="title"/>
          </p:nvPr>
        </p:nvSpPr>
        <p:spPr/>
        <p:txBody>
          <a:bodyPr/>
          <a:lstStyle>
            <a:lvl1pPr algn="ctr">
              <a:defRPr>
                <a:solidFill>
                  <a:schemeClr val="tx1">
                    <a:lumMod val="50000"/>
                    <a:lumOff val="50000"/>
                  </a:schemeClr>
                </a:solidFill>
              </a:defRPr>
            </a:lvl1pPr>
          </a:lstStyle>
          <a:p>
            <a:r>
              <a:rPr lang="en-US"/>
              <a:t>Click to edit Master title style</a:t>
            </a:r>
            <a:endParaRPr lang="en-US" dirty="0"/>
          </a:p>
        </p:txBody>
      </p:sp>
      <p:sp>
        <p:nvSpPr>
          <p:cNvPr id="7" name="Picture Placeholder 6">
            <a:extLst>
              <a:ext uri="{FF2B5EF4-FFF2-40B4-BE49-F238E27FC236}">
                <a16:creationId xmlns:a16="http://schemas.microsoft.com/office/drawing/2014/main" id="{C06C6CB5-A7CF-4AA0-8E61-3C46EFA04157}"/>
              </a:ext>
              <a:ext uri="{C183D7F6-B498-43B3-948B-1728B52AA6E4}">
                <adec:decorative xmlns:adec="http://schemas.microsoft.com/office/drawing/2017/decorative" val="1"/>
              </a:ext>
            </a:extLst>
          </p:cNvPr>
          <p:cNvSpPr>
            <a:spLocks noGrp="1"/>
          </p:cNvSpPr>
          <p:nvPr>
            <p:ph type="pic" sz="quarter" idx="23" hasCustomPrompt="1"/>
          </p:nvPr>
        </p:nvSpPr>
        <p:spPr>
          <a:xfrm>
            <a:off x="1524" y="4572000"/>
            <a:ext cx="12188952" cy="2286000"/>
          </a:xfrm>
          <a:solidFill>
            <a:schemeClr val="accent6"/>
          </a:solidFill>
        </p:spPr>
        <p:txBody>
          <a:bodyPr anchor="b"/>
          <a:lstStyle>
            <a:lvl1pPr marL="0" indent="0">
              <a:buNone/>
              <a:defRPr/>
            </a:lvl1pPr>
          </a:lstStyle>
          <a:p>
            <a:r>
              <a:rPr lang="en-US" dirty="0"/>
              <a:t>Click to add picture</a:t>
            </a:r>
          </a:p>
        </p:txBody>
      </p:sp>
      <p:sp>
        <p:nvSpPr>
          <p:cNvPr id="15" name="Text Placeholder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858305" y="1696389"/>
            <a:ext cx="3210331" cy="3647605"/>
          </a:xfrm>
          <a:solidFill>
            <a:schemeClr val="bg1"/>
          </a:solidFill>
          <a:ln w="12700">
            <a:solidFill>
              <a:schemeClr val="tx2">
                <a:lumMod val="20000"/>
                <a:lumOff val="80000"/>
              </a:schemeClr>
            </a:solidFill>
          </a:ln>
        </p:spPr>
        <p:txBody>
          <a:bodyPr lIns="91440" tIns="457200">
            <a:noAutofit/>
          </a:bodyPr>
          <a:lstStyle>
            <a:lvl1pPr marL="0" indent="0" algn="ctr">
              <a:buNone/>
              <a:defRPr sz="3200" b="0">
                <a:solidFill>
                  <a:schemeClr val="accent4"/>
                </a:solidFill>
                <a:latin typeface="+mj-lt"/>
              </a:defRPr>
            </a:lvl1pPr>
          </a:lstStyle>
          <a:p>
            <a:pPr lvl="0"/>
            <a:r>
              <a:rPr lang="en-US" dirty="0"/>
              <a:t>Subtitle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1095593" y="2750695"/>
            <a:ext cx="2743200" cy="2465883"/>
          </a:xfrm>
        </p:spPr>
        <p:txBody>
          <a:bodyPr>
            <a:normAutofit/>
          </a:bodyPr>
          <a:lstStyle>
            <a:lvl1pPr marL="0" indent="0" algn="ctr">
              <a:buFont typeface="Arial" panose="020B0604020202020204" pitchFamily="34" charset="0"/>
              <a:buNone/>
              <a:defRPr sz="1400">
                <a:solidFill>
                  <a:schemeClr val="tx1"/>
                </a:solidFill>
              </a:defRPr>
            </a:lvl1pPr>
          </a:lstStyle>
          <a:p>
            <a:pPr lvl="0"/>
            <a:r>
              <a:rPr lang="en-US" dirty="0"/>
              <a:t>Click to add text</a:t>
            </a:r>
          </a:p>
        </p:txBody>
      </p:sp>
      <p:sp>
        <p:nvSpPr>
          <p:cNvPr id="3" name="Date Placeholder 2">
            <a:extLst>
              <a:ext uri="{FF2B5EF4-FFF2-40B4-BE49-F238E27FC236}">
                <a16:creationId xmlns:a16="http://schemas.microsoft.com/office/drawing/2014/main" id="{98EC90C5-A811-4E5C-ADD1-A89DB4E94DAA}"/>
              </a:ext>
            </a:extLst>
          </p:cNvPr>
          <p:cNvSpPr>
            <a:spLocks noGrp="1"/>
          </p:cNvSpPr>
          <p:nvPr>
            <p:ph type="dt" sz="half" idx="20"/>
          </p:nvPr>
        </p:nvSpPr>
        <p:spPr/>
        <p:txBody>
          <a:bodyPr/>
          <a:lstStyle>
            <a:lvl1pPr>
              <a:defRPr>
                <a:solidFill>
                  <a:schemeClr val="bg1"/>
                </a:solidFill>
              </a:defRPr>
            </a:lvl1pPr>
          </a:lstStyle>
          <a:p>
            <a:r>
              <a:rPr lang="en-US" dirty="0"/>
              <a:t>20XX</a:t>
            </a:r>
          </a:p>
        </p:txBody>
      </p:sp>
      <p:sp>
        <p:nvSpPr>
          <p:cNvPr id="16" name="Text Placeholder 15">
            <a:extLst>
              <a:ext uri="{FF2B5EF4-FFF2-40B4-BE49-F238E27FC236}">
                <a16:creationId xmlns:a16="http://schemas.microsoft.com/office/drawing/2014/main" id="{45F3F79F-C68B-4A8C-B9F0-4BF82DCC6D5F}"/>
              </a:ext>
            </a:extLst>
          </p:cNvPr>
          <p:cNvSpPr>
            <a:spLocks noGrp="1"/>
          </p:cNvSpPr>
          <p:nvPr>
            <p:ph type="body" sz="quarter" idx="24" hasCustomPrompt="1"/>
          </p:nvPr>
        </p:nvSpPr>
        <p:spPr>
          <a:xfrm>
            <a:off x="4516628" y="1696389"/>
            <a:ext cx="3209544" cy="3648456"/>
          </a:xfrm>
          <a:solidFill>
            <a:schemeClr val="bg1"/>
          </a:solidFill>
          <a:ln w="12700">
            <a:solidFill>
              <a:schemeClr val="tx2">
                <a:lumMod val="20000"/>
                <a:lumOff val="80000"/>
              </a:schemeClr>
            </a:solidFill>
          </a:ln>
        </p:spPr>
        <p:txBody>
          <a:bodyPr tIns="457200">
            <a:noAutofit/>
          </a:bodyPr>
          <a:lstStyle>
            <a:lvl1pPr marL="0" indent="0" algn="ctr">
              <a:buNone/>
              <a:defRPr sz="3200" b="0">
                <a:solidFill>
                  <a:schemeClr val="accent4"/>
                </a:solidFill>
                <a:latin typeface="+mj-lt"/>
              </a:defRPr>
            </a:lvl1pPr>
          </a:lstStyle>
          <a:p>
            <a:pPr lvl="0"/>
            <a:r>
              <a:rPr lang="en-US" dirty="0"/>
              <a:t>Subtitle</a:t>
            </a:r>
          </a:p>
        </p:txBody>
      </p:sp>
      <p:sp>
        <p:nvSpPr>
          <p:cNvPr id="18" name="Text Placeholder 18">
            <a:extLst>
              <a:ext uri="{FF2B5EF4-FFF2-40B4-BE49-F238E27FC236}">
                <a16:creationId xmlns:a16="http://schemas.microsoft.com/office/drawing/2014/main" id="{7E2099CC-3C3F-4C3B-825F-C69EBE0F0D18}"/>
              </a:ext>
            </a:extLst>
          </p:cNvPr>
          <p:cNvSpPr>
            <a:spLocks noGrp="1"/>
          </p:cNvSpPr>
          <p:nvPr>
            <p:ph type="body" sz="quarter" idx="25" hasCustomPrompt="1"/>
          </p:nvPr>
        </p:nvSpPr>
        <p:spPr>
          <a:xfrm>
            <a:off x="4765548" y="2750695"/>
            <a:ext cx="2743200" cy="2465883"/>
          </a:xfrm>
        </p:spPr>
        <p:txBody>
          <a:bodyPr>
            <a:normAutofit/>
          </a:bodyPr>
          <a:lstStyle>
            <a:lvl1pPr marL="0" indent="0" algn="ctr">
              <a:buFont typeface="Arial" panose="020B0604020202020204" pitchFamily="34" charset="0"/>
              <a:buNone/>
              <a:defRPr sz="1400">
                <a:solidFill>
                  <a:schemeClr val="tx1"/>
                </a:solidFill>
              </a:defRPr>
            </a:lvl1pPr>
          </a:lstStyle>
          <a:p>
            <a:pPr lvl="0"/>
            <a:r>
              <a:rPr lang="en-US" dirty="0"/>
              <a:t>Click to add text</a:t>
            </a:r>
          </a:p>
        </p:txBody>
      </p:sp>
      <p:sp>
        <p:nvSpPr>
          <p:cNvPr id="4" name="Footer Placeholder 3">
            <a:extLst>
              <a:ext uri="{FF2B5EF4-FFF2-40B4-BE49-F238E27FC236}">
                <a16:creationId xmlns:a16="http://schemas.microsoft.com/office/drawing/2014/main" id="{3356B621-AE19-45D3-B25F-23256C242DDD}"/>
              </a:ext>
            </a:extLst>
          </p:cNvPr>
          <p:cNvSpPr>
            <a:spLocks noGrp="1"/>
          </p:cNvSpPr>
          <p:nvPr>
            <p:ph type="ftr" sz="quarter" idx="21"/>
          </p:nvPr>
        </p:nvSpPr>
        <p:spPr/>
        <p:txBody>
          <a:bodyPr/>
          <a:lstStyle>
            <a:lvl1pPr>
              <a:defRPr>
                <a:solidFill>
                  <a:schemeClr val="bg1"/>
                </a:solidFill>
              </a:defRPr>
            </a:lvl1pPr>
          </a:lstStyle>
          <a:p>
            <a:r>
              <a:rPr lang="en-US" dirty="0"/>
              <a:t>Pitch deck title</a:t>
            </a:r>
          </a:p>
        </p:txBody>
      </p:sp>
      <p:sp>
        <p:nvSpPr>
          <p:cNvPr id="20" name="Text Placeholder 15">
            <a:extLst>
              <a:ext uri="{FF2B5EF4-FFF2-40B4-BE49-F238E27FC236}">
                <a16:creationId xmlns:a16="http://schemas.microsoft.com/office/drawing/2014/main" id="{D904408A-D9CD-40EC-A60A-5AFD4501F7B0}"/>
              </a:ext>
            </a:extLst>
          </p:cNvPr>
          <p:cNvSpPr>
            <a:spLocks noGrp="1"/>
          </p:cNvSpPr>
          <p:nvPr>
            <p:ph type="body" sz="quarter" idx="26" hasCustomPrompt="1"/>
          </p:nvPr>
        </p:nvSpPr>
        <p:spPr>
          <a:xfrm>
            <a:off x="8148764" y="1696389"/>
            <a:ext cx="3209544" cy="3648456"/>
          </a:xfrm>
          <a:solidFill>
            <a:schemeClr val="bg1"/>
          </a:solidFill>
          <a:ln w="12700">
            <a:solidFill>
              <a:schemeClr val="tx2">
                <a:lumMod val="20000"/>
                <a:lumOff val="80000"/>
              </a:schemeClr>
            </a:solidFill>
          </a:ln>
        </p:spPr>
        <p:txBody>
          <a:bodyPr tIns="457200">
            <a:noAutofit/>
          </a:bodyPr>
          <a:lstStyle>
            <a:lvl1pPr marL="0" indent="0" algn="ctr">
              <a:buNone/>
              <a:defRPr sz="3200" b="0">
                <a:solidFill>
                  <a:schemeClr val="accent4"/>
                </a:solidFill>
                <a:latin typeface="+mj-lt"/>
              </a:defRPr>
            </a:lvl1pPr>
          </a:lstStyle>
          <a:p>
            <a:pPr lvl="0"/>
            <a:r>
              <a:rPr lang="en-US" dirty="0"/>
              <a:t>Subtitle</a:t>
            </a:r>
          </a:p>
        </p:txBody>
      </p:sp>
      <p:sp>
        <p:nvSpPr>
          <p:cNvPr id="21" name="Text Placeholder 18">
            <a:extLst>
              <a:ext uri="{FF2B5EF4-FFF2-40B4-BE49-F238E27FC236}">
                <a16:creationId xmlns:a16="http://schemas.microsoft.com/office/drawing/2014/main" id="{F6FD60C1-21C4-4DFB-A5A9-717DE2A98BA9}"/>
              </a:ext>
            </a:extLst>
          </p:cNvPr>
          <p:cNvSpPr>
            <a:spLocks noGrp="1"/>
          </p:cNvSpPr>
          <p:nvPr>
            <p:ph type="body" sz="quarter" idx="27" hasCustomPrompt="1"/>
          </p:nvPr>
        </p:nvSpPr>
        <p:spPr>
          <a:xfrm>
            <a:off x="8377130" y="2750695"/>
            <a:ext cx="2743200" cy="2465883"/>
          </a:xfrm>
        </p:spPr>
        <p:txBody>
          <a:bodyPr>
            <a:normAutofit/>
          </a:bodyPr>
          <a:lstStyle>
            <a:lvl1pPr marL="0" indent="0" algn="ctr">
              <a:buFont typeface="Arial" panose="020B0604020202020204" pitchFamily="34" charset="0"/>
              <a:buNone/>
              <a:defRPr sz="1400">
                <a:solidFill>
                  <a:schemeClr val="tx1"/>
                </a:solidFill>
              </a:defRPr>
            </a:lvl1pPr>
          </a:lstStyle>
          <a:p>
            <a:pPr lvl="0"/>
            <a:r>
              <a:rPr lang="en-US" dirty="0"/>
              <a:t>Click to add text</a:t>
            </a:r>
          </a:p>
        </p:txBody>
      </p:sp>
      <p:sp>
        <p:nvSpPr>
          <p:cNvPr id="5" name="Slide Number Placeholder 4">
            <a:extLst>
              <a:ext uri="{FF2B5EF4-FFF2-40B4-BE49-F238E27FC236}">
                <a16:creationId xmlns:a16="http://schemas.microsoft.com/office/drawing/2014/main" id="{158BDCB2-D8C3-4571-8154-76BEA9AE41A8}"/>
              </a:ext>
            </a:extLst>
          </p:cNvPr>
          <p:cNvSpPr>
            <a:spLocks noGrp="1"/>
          </p:cNvSpPr>
          <p:nvPr>
            <p:ph type="sldNum" sz="quarter" idx="22"/>
          </p:nvPr>
        </p:nvSpPr>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072585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arket comparison">
    <p:spTree>
      <p:nvGrpSpPr>
        <p:cNvPr id="1" name=""/>
        <p:cNvGrpSpPr/>
        <p:nvPr/>
      </p:nvGrpSpPr>
      <p:grpSpPr>
        <a:xfrm>
          <a:off x="0" y="0"/>
          <a:ext cx="0" cy="0"/>
          <a:chOff x="0" y="0"/>
          <a:chExt cx="0" cy="0"/>
        </a:xfrm>
      </p:grpSpPr>
      <p:sp>
        <p:nvSpPr>
          <p:cNvPr id="16" name="Text Placeholder 3">
            <a:extLst>
              <a:ext uri="{FF2B5EF4-FFF2-40B4-BE49-F238E27FC236}">
                <a16:creationId xmlns:a16="http://schemas.microsoft.com/office/drawing/2014/main" id="{3A5BA28D-2313-499F-93AB-7C86B0305709}"/>
              </a:ext>
            </a:extLst>
          </p:cNvPr>
          <p:cNvSpPr>
            <a:spLocks noGrp="1"/>
          </p:cNvSpPr>
          <p:nvPr>
            <p:ph type="body" sz="quarter" idx="30" hasCustomPrompt="1"/>
          </p:nvPr>
        </p:nvSpPr>
        <p:spPr>
          <a:xfrm>
            <a:off x="2466593" y="2207455"/>
            <a:ext cx="1351811" cy="1097280"/>
          </a:xfrm>
          <a:prstGeom prst="rect">
            <a:avLst/>
          </a:prstGeom>
          <a:noFill/>
          <a:ln>
            <a:solidFill>
              <a:schemeClr val="accent2"/>
            </a:solidFill>
          </a:ln>
        </p:spPr>
        <p:txBody>
          <a:bodyPr anchor="ctr" anchorCtr="1">
            <a:normAutofit/>
          </a:bodyPr>
          <a:lstStyle>
            <a:lvl1pPr marL="0" indent="0" algn="ctr">
              <a:spcBef>
                <a:spcPts val="0"/>
              </a:spcBef>
              <a:spcAft>
                <a:spcPts val="0"/>
              </a:spcAft>
              <a:buNone/>
              <a:defRPr sz="40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1</a:t>
            </a:r>
          </a:p>
        </p:txBody>
      </p:sp>
      <p:sp>
        <p:nvSpPr>
          <p:cNvPr id="22" name="Text Placeholder 3">
            <a:extLst>
              <a:ext uri="{FF2B5EF4-FFF2-40B4-BE49-F238E27FC236}">
                <a16:creationId xmlns:a16="http://schemas.microsoft.com/office/drawing/2014/main" id="{98516B14-EF29-444F-82DA-19F5011C7DD4}"/>
              </a:ext>
            </a:extLst>
          </p:cNvPr>
          <p:cNvSpPr>
            <a:spLocks noGrp="1"/>
          </p:cNvSpPr>
          <p:nvPr>
            <p:ph type="body" sz="quarter" idx="34" hasCustomPrompt="1"/>
          </p:nvPr>
        </p:nvSpPr>
        <p:spPr>
          <a:xfrm>
            <a:off x="2466592" y="3559605"/>
            <a:ext cx="1353313" cy="1097280"/>
          </a:xfrm>
          <a:prstGeom prst="rect">
            <a:avLst/>
          </a:prstGeom>
          <a:noFill/>
          <a:ln>
            <a:solidFill>
              <a:schemeClr val="accent2"/>
            </a:solidFill>
          </a:ln>
        </p:spPr>
        <p:txBody>
          <a:bodyPr anchor="ctr" anchorCtr="1">
            <a:normAutofit/>
          </a:bodyPr>
          <a:lstStyle>
            <a:lvl1pPr marL="0" indent="0" algn="ctr">
              <a:spcBef>
                <a:spcPts val="0"/>
              </a:spcBef>
              <a:spcAft>
                <a:spcPts val="0"/>
              </a:spcAft>
              <a:buNone/>
              <a:defRPr sz="40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2</a:t>
            </a:r>
            <a:endParaRPr lang="en-ZA" dirty="0"/>
          </a:p>
        </p:txBody>
      </p:sp>
      <p:sp>
        <p:nvSpPr>
          <p:cNvPr id="23" name="Text Placeholder 3">
            <a:extLst>
              <a:ext uri="{FF2B5EF4-FFF2-40B4-BE49-F238E27FC236}">
                <a16:creationId xmlns:a16="http://schemas.microsoft.com/office/drawing/2014/main" id="{BFDD67D8-D69E-405B-825C-A9AF88C1A80A}"/>
              </a:ext>
            </a:extLst>
          </p:cNvPr>
          <p:cNvSpPr>
            <a:spLocks noGrp="1"/>
          </p:cNvSpPr>
          <p:nvPr>
            <p:ph type="body" sz="quarter" idx="35" hasCustomPrompt="1"/>
          </p:nvPr>
        </p:nvSpPr>
        <p:spPr>
          <a:xfrm>
            <a:off x="2466592" y="4905756"/>
            <a:ext cx="1353314" cy="1097280"/>
          </a:xfrm>
          <a:prstGeom prst="rect">
            <a:avLst/>
          </a:prstGeom>
          <a:noFill/>
          <a:ln>
            <a:solidFill>
              <a:schemeClr val="accent2"/>
            </a:solidFill>
          </a:ln>
        </p:spPr>
        <p:txBody>
          <a:bodyPr anchor="ctr" anchorCtr="1">
            <a:normAutofit/>
          </a:bodyPr>
          <a:lstStyle>
            <a:lvl1pPr marL="0" indent="0" algn="ctr">
              <a:spcBef>
                <a:spcPts val="0"/>
              </a:spcBef>
              <a:spcAft>
                <a:spcPts val="0"/>
              </a:spcAft>
              <a:buNone/>
              <a:defRPr sz="40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3</a:t>
            </a:r>
            <a:endParaRPr lang="en-ZA" dirty="0"/>
          </a:p>
        </p:txBody>
      </p:sp>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lgn="ctr">
              <a:defRPr>
                <a:solidFill>
                  <a:schemeClr val="tx1">
                    <a:lumMod val="50000"/>
                    <a:lumOff val="50000"/>
                  </a:schemeClr>
                </a:solidFill>
              </a:defRPr>
            </a:lvl1pPr>
          </a:lstStyle>
          <a:p>
            <a:r>
              <a:rPr lang="en-US"/>
              <a:t>Click to edit Master title style</a:t>
            </a:r>
            <a:endParaRPr lang="en-ZA" dirty="0"/>
          </a:p>
        </p:txBody>
      </p:sp>
      <p:sp>
        <p:nvSpPr>
          <p:cNvPr id="9" name="Picture Placeholder 8">
            <a:extLst>
              <a:ext uri="{FF2B5EF4-FFF2-40B4-BE49-F238E27FC236}">
                <a16:creationId xmlns:a16="http://schemas.microsoft.com/office/drawing/2014/main" id="{E3354A33-C884-44F0-A320-DF2EBA500D10}"/>
              </a:ext>
            </a:extLst>
          </p:cNvPr>
          <p:cNvSpPr>
            <a:spLocks noGrp="1"/>
          </p:cNvSpPr>
          <p:nvPr>
            <p:ph type="pic" sz="quarter" idx="36"/>
          </p:nvPr>
        </p:nvSpPr>
        <p:spPr>
          <a:xfrm>
            <a:off x="1371600" y="2202883"/>
            <a:ext cx="1106424" cy="1106424"/>
          </a:xfrm>
          <a:solidFill>
            <a:schemeClr val="accent6"/>
          </a:solidFill>
        </p:spPr>
        <p:txBody>
          <a:bodyPr>
            <a:normAutofit/>
          </a:bodyPr>
          <a:lstStyle>
            <a:lvl1pPr>
              <a:defRPr sz="1600"/>
            </a:lvl1pPr>
          </a:lstStyle>
          <a:p>
            <a:r>
              <a:rPr lang="en-US"/>
              <a:t>Click icon to add picture</a:t>
            </a:r>
            <a:endParaRPr lang="en-US" dirty="0"/>
          </a:p>
        </p:txBody>
      </p:sp>
      <p:sp>
        <p:nvSpPr>
          <p:cNvPr id="28" name="Picture Placeholder 8">
            <a:extLst>
              <a:ext uri="{FF2B5EF4-FFF2-40B4-BE49-F238E27FC236}">
                <a16:creationId xmlns:a16="http://schemas.microsoft.com/office/drawing/2014/main" id="{7AF29B8F-D39A-4F3A-909A-9D298FB7224E}"/>
              </a:ext>
            </a:extLst>
          </p:cNvPr>
          <p:cNvSpPr>
            <a:spLocks noGrp="1"/>
          </p:cNvSpPr>
          <p:nvPr>
            <p:ph type="pic" sz="quarter" idx="39"/>
          </p:nvPr>
        </p:nvSpPr>
        <p:spPr>
          <a:xfrm>
            <a:off x="1371600" y="3555033"/>
            <a:ext cx="1106424" cy="1106424"/>
          </a:xfrm>
          <a:solidFill>
            <a:schemeClr val="accent6"/>
          </a:solidFill>
        </p:spPr>
        <p:txBody>
          <a:bodyPr>
            <a:normAutofit/>
          </a:bodyPr>
          <a:lstStyle>
            <a:lvl1pPr>
              <a:defRPr sz="1600"/>
            </a:lvl1pPr>
          </a:lstStyle>
          <a:p>
            <a:r>
              <a:rPr lang="en-US"/>
              <a:t>Click icon to add picture</a:t>
            </a:r>
            <a:endParaRPr lang="en-US" dirty="0"/>
          </a:p>
        </p:txBody>
      </p:sp>
      <p:sp>
        <p:nvSpPr>
          <p:cNvPr id="31" name="Picture Placeholder 8">
            <a:extLst>
              <a:ext uri="{FF2B5EF4-FFF2-40B4-BE49-F238E27FC236}">
                <a16:creationId xmlns:a16="http://schemas.microsoft.com/office/drawing/2014/main" id="{83A1C8AA-5F7D-4C12-9724-97F4B72D8A78}"/>
              </a:ext>
            </a:extLst>
          </p:cNvPr>
          <p:cNvSpPr>
            <a:spLocks noGrp="1"/>
          </p:cNvSpPr>
          <p:nvPr>
            <p:ph type="pic" sz="quarter" idx="42"/>
          </p:nvPr>
        </p:nvSpPr>
        <p:spPr>
          <a:xfrm>
            <a:off x="1371600" y="4901184"/>
            <a:ext cx="1106424" cy="1106424"/>
          </a:xfrm>
          <a:solidFill>
            <a:schemeClr val="accent6"/>
          </a:solidFill>
        </p:spPr>
        <p:txBody>
          <a:bodyPr>
            <a:normAutofit/>
          </a:bodyPr>
          <a:lstStyle>
            <a:lvl1pPr>
              <a:defRPr sz="1600"/>
            </a:lvl1pPr>
          </a:lstStyle>
          <a:p>
            <a:r>
              <a:rPr lang="en-US"/>
              <a:t>Click icon to add picture</a:t>
            </a:r>
            <a:endParaRPr lang="en-US" dirty="0"/>
          </a:p>
        </p:txBody>
      </p:sp>
      <p:sp>
        <p:nvSpPr>
          <p:cNvPr id="14" name="Text Placeholder 9">
            <a:extLst>
              <a:ext uri="{FF2B5EF4-FFF2-40B4-BE49-F238E27FC236}">
                <a16:creationId xmlns:a16="http://schemas.microsoft.com/office/drawing/2014/main" id="{19BE8230-B656-44E2-9319-E1464125040B}"/>
              </a:ext>
            </a:extLst>
          </p:cNvPr>
          <p:cNvSpPr>
            <a:spLocks noGrp="1"/>
          </p:cNvSpPr>
          <p:nvPr>
            <p:ph type="body" sz="quarter" idx="28" hasCustomPrompt="1"/>
          </p:nvPr>
        </p:nvSpPr>
        <p:spPr>
          <a:xfrm>
            <a:off x="3813048" y="2207455"/>
            <a:ext cx="3657600" cy="1097280"/>
          </a:xfrm>
          <a:prstGeom prst="rect">
            <a:avLst/>
          </a:prstGeom>
          <a:solidFill>
            <a:schemeClr val="accent3"/>
          </a:solidFill>
          <a:ln>
            <a:solidFill>
              <a:schemeClr val="accent3"/>
            </a:solidFill>
          </a:ln>
        </p:spPr>
        <p:txBody>
          <a:bodyPr vert="horz" lIns="0" tIns="0" rIns="0" bIns="0" rtlCol="0" anchor="ctr">
            <a:noAutofit/>
          </a:bodyPr>
          <a:lstStyle>
            <a:lvl1pPr marL="0" indent="0" algn="ctr">
              <a:buNone/>
              <a:defRPr lang="en-ZA" sz="1800" dirty="0">
                <a:solidFill>
                  <a:schemeClr val="tx1"/>
                </a:solidFill>
              </a:defRPr>
            </a:lvl1pPr>
          </a:lstStyle>
          <a:p>
            <a:pPr marL="266700" lvl="0" indent="-266700" algn="ctr"/>
            <a:r>
              <a:rPr lang="en-ZA" dirty="0"/>
              <a:t>Section Header</a:t>
            </a:r>
          </a:p>
        </p:txBody>
      </p:sp>
      <p:sp>
        <p:nvSpPr>
          <p:cNvPr id="24" name="Text Placeholder 9">
            <a:extLst>
              <a:ext uri="{FF2B5EF4-FFF2-40B4-BE49-F238E27FC236}">
                <a16:creationId xmlns:a16="http://schemas.microsoft.com/office/drawing/2014/main" id="{4ADD189D-5EFF-456A-9AEB-E8DB34527420}"/>
              </a:ext>
            </a:extLst>
          </p:cNvPr>
          <p:cNvSpPr>
            <a:spLocks noGrp="1"/>
          </p:cNvSpPr>
          <p:nvPr>
            <p:ph type="body" sz="quarter" idx="37" hasCustomPrompt="1"/>
          </p:nvPr>
        </p:nvSpPr>
        <p:spPr>
          <a:xfrm>
            <a:off x="3813048" y="3559605"/>
            <a:ext cx="3657600" cy="1097280"/>
          </a:xfrm>
          <a:prstGeom prst="rect">
            <a:avLst/>
          </a:prstGeom>
          <a:solidFill>
            <a:schemeClr val="accent3"/>
          </a:solidFill>
          <a:ln>
            <a:solidFill>
              <a:schemeClr val="accent3"/>
            </a:solidFill>
          </a:ln>
        </p:spPr>
        <p:txBody>
          <a:bodyPr vert="horz" lIns="0" tIns="0" rIns="0" bIns="0" rtlCol="0" anchor="ctr">
            <a:noAutofit/>
          </a:bodyPr>
          <a:lstStyle>
            <a:lvl1pPr marL="0" indent="0" algn="ctr">
              <a:buNone/>
              <a:defRPr lang="en-ZA" sz="1800" dirty="0">
                <a:solidFill>
                  <a:schemeClr val="tx1"/>
                </a:solidFill>
              </a:defRPr>
            </a:lvl1pPr>
          </a:lstStyle>
          <a:p>
            <a:pPr marL="266700" lvl="0" indent="-266700" algn="ctr"/>
            <a:r>
              <a:rPr lang="en-ZA" dirty="0"/>
              <a:t>Section Header</a:t>
            </a:r>
          </a:p>
        </p:txBody>
      </p:sp>
      <p:sp>
        <p:nvSpPr>
          <p:cNvPr id="29" name="Text Placeholder 9">
            <a:extLst>
              <a:ext uri="{FF2B5EF4-FFF2-40B4-BE49-F238E27FC236}">
                <a16:creationId xmlns:a16="http://schemas.microsoft.com/office/drawing/2014/main" id="{53862BA6-E42C-4C58-871B-8705122D6689}"/>
              </a:ext>
            </a:extLst>
          </p:cNvPr>
          <p:cNvSpPr>
            <a:spLocks noGrp="1"/>
          </p:cNvSpPr>
          <p:nvPr>
            <p:ph type="body" sz="quarter" idx="40" hasCustomPrompt="1"/>
          </p:nvPr>
        </p:nvSpPr>
        <p:spPr>
          <a:xfrm>
            <a:off x="3813048" y="4905756"/>
            <a:ext cx="3657600" cy="1097280"/>
          </a:xfrm>
          <a:prstGeom prst="rect">
            <a:avLst/>
          </a:prstGeom>
          <a:solidFill>
            <a:schemeClr val="accent3"/>
          </a:solidFill>
          <a:ln>
            <a:solidFill>
              <a:schemeClr val="accent3"/>
            </a:solidFill>
          </a:ln>
        </p:spPr>
        <p:txBody>
          <a:bodyPr vert="horz" lIns="0" tIns="0" rIns="0" bIns="0" rtlCol="0" anchor="ctr">
            <a:noAutofit/>
          </a:bodyPr>
          <a:lstStyle>
            <a:lvl1pPr marL="0" indent="0" algn="ctr">
              <a:buNone/>
              <a:defRPr lang="en-ZA" sz="1800" dirty="0">
                <a:solidFill>
                  <a:schemeClr val="tx1"/>
                </a:solidFill>
              </a:defRPr>
            </a:lvl1pPr>
          </a:lstStyle>
          <a:p>
            <a:pPr marL="266700" lvl="0" indent="-266700" algn="ctr"/>
            <a:r>
              <a:rPr lang="en-ZA" dirty="0"/>
              <a:t>Section Header</a:t>
            </a:r>
          </a:p>
        </p:txBody>
      </p:sp>
      <p:sp>
        <p:nvSpPr>
          <p:cNvPr id="19" name="Content Placeholder 3">
            <a:extLst>
              <a:ext uri="{FF2B5EF4-FFF2-40B4-BE49-F238E27FC236}">
                <a16:creationId xmlns:a16="http://schemas.microsoft.com/office/drawing/2014/main" id="{B1F9D630-F36F-43B5-B6A8-62245E084CAB}"/>
              </a:ext>
            </a:extLst>
          </p:cNvPr>
          <p:cNvSpPr>
            <a:spLocks noGrp="1"/>
          </p:cNvSpPr>
          <p:nvPr>
            <p:ph sz="half" idx="2" hasCustomPrompt="1"/>
          </p:nvPr>
        </p:nvSpPr>
        <p:spPr>
          <a:xfrm>
            <a:off x="7470648" y="2207455"/>
            <a:ext cx="3657600" cy="1097280"/>
          </a:xfrm>
          <a:solidFill>
            <a:schemeClr val="accent3">
              <a:alpha val="50000"/>
            </a:schemeClr>
          </a:solidFill>
          <a:ln>
            <a:solidFill>
              <a:schemeClr val="accent3">
                <a:alpha val="50000"/>
              </a:schemeClr>
            </a:solidFill>
          </a:ln>
        </p:spPr>
        <p:txBody>
          <a:bodyPr anchor="ctr" anchorCtr="0">
            <a:normAutofit/>
          </a:bodyPr>
          <a:lstStyle>
            <a:lvl1pPr marL="0" indent="0" algn="ctr">
              <a:buFont typeface="Arial" panose="020B0604020202020204" pitchFamily="34" charset="0"/>
              <a:buNone/>
              <a:defRPr sz="1800">
                <a:solidFill>
                  <a:schemeClr val="tx1">
                    <a:lumMod val="85000"/>
                    <a:lumOff val="15000"/>
                  </a:schemeClr>
                </a:solidFill>
              </a:defRPr>
            </a:lvl1pPr>
          </a:lstStyle>
          <a:p>
            <a:pPr lvl="0"/>
            <a:r>
              <a:rPr lang="en-US" dirty="0"/>
              <a:t>Section Description</a:t>
            </a:r>
            <a:endParaRPr lang="en-ZA" dirty="0"/>
          </a:p>
        </p:txBody>
      </p:sp>
      <p:sp>
        <p:nvSpPr>
          <p:cNvPr id="27" name="Content Placeholder 3">
            <a:extLst>
              <a:ext uri="{FF2B5EF4-FFF2-40B4-BE49-F238E27FC236}">
                <a16:creationId xmlns:a16="http://schemas.microsoft.com/office/drawing/2014/main" id="{C670C5D6-AD2E-415C-BAFE-A8239C15159E}"/>
              </a:ext>
            </a:extLst>
          </p:cNvPr>
          <p:cNvSpPr>
            <a:spLocks noGrp="1"/>
          </p:cNvSpPr>
          <p:nvPr>
            <p:ph sz="half" idx="38" hasCustomPrompt="1"/>
          </p:nvPr>
        </p:nvSpPr>
        <p:spPr>
          <a:xfrm>
            <a:off x="7470648" y="3559605"/>
            <a:ext cx="3657600" cy="1097280"/>
          </a:xfrm>
          <a:solidFill>
            <a:schemeClr val="accent3">
              <a:alpha val="50000"/>
            </a:schemeClr>
          </a:solidFill>
          <a:ln>
            <a:solidFill>
              <a:schemeClr val="accent3">
                <a:alpha val="50000"/>
              </a:schemeClr>
            </a:solidFill>
          </a:ln>
        </p:spPr>
        <p:txBody>
          <a:bodyPr anchor="ctr" anchorCtr="0">
            <a:normAutofit/>
          </a:bodyPr>
          <a:lstStyle>
            <a:lvl1pPr marL="0" indent="0" algn="ctr">
              <a:buFont typeface="Arial" panose="020B0604020202020204" pitchFamily="34" charset="0"/>
              <a:buNone/>
              <a:defRPr sz="1800">
                <a:solidFill>
                  <a:schemeClr val="tx1">
                    <a:lumMod val="85000"/>
                    <a:lumOff val="15000"/>
                  </a:schemeClr>
                </a:solidFill>
              </a:defRPr>
            </a:lvl1pPr>
          </a:lstStyle>
          <a:p>
            <a:pPr lvl="0"/>
            <a:r>
              <a:rPr lang="en-US" dirty="0"/>
              <a:t>Section Description</a:t>
            </a:r>
            <a:endParaRPr lang="en-ZA" dirty="0"/>
          </a:p>
        </p:txBody>
      </p:sp>
      <p:sp>
        <p:nvSpPr>
          <p:cNvPr id="30" name="Content Placeholder 3">
            <a:extLst>
              <a:ext uri="{FF2B5EF4-FFF2-40B4-BE49-F238E27FC236}">
                <a16:creationId xmlns:a16="http://schemas.microsoft.com/office/drawing/2014/main" id="{26DDBF97-B5FA-415C-9E0D-A4A556C40805}"/>
              </a:ext>
            </a:extLst>
          </p:cNvPr>
          <p:cNvSpPr>
            <a:spLocks noGrp="1"/>
          </p:cNvSpPr>
          <p:nvPr>
            <p:ph sz="half" idx="41" hasCustomPrompt="1"/>
          </p:nvPr>
        </p:nvSpPr>
        <p:spPr>
          <a:xfrm>
            <a:off x="7470648" y="4905756"/>
            <a:ext cx="3657600" cy="1097280"/>
          </a:xfrm>
          <a:solidFill>
            <a:schemeClr val="accent3">
              <a:alpha val="50000"/>
            </a:schemeClr>
          </a:solidFill>
          <a:ln>
            <a:solidFill>
              <a:schemeClr val="accent3">
                <a:alpha val="50000"/>
              </a:schemeClr>
            </a:solidFill>
          </a:ln>
        </p:spPr>
        <p:txBody>
          <a:bodyPr anchor="ctr" anchorCtr="0">
            <a:normAutofit/>
          </a:bodyPr>
          <a:lstStyle>
            <a:lvl1pPr marL="0" indent="0" algn="ctr">
              <a:buFont typeface="Arial" panose="020B0604020202020204" pitchFamily="34" charset="0"/>
              <a:buNone/>
              <a:defRPr sz="1800">
                <a:solidFill>
                  <a:schemeClr val="tx1">
                    <a:lumMod val="85000"/>
                    <a:lumOff val="15000"/>
                  </a:schemeClr>
                </a:solidFill>
              </a:defRPr>
            </a:lvl1pPr>
          </a:lstStyle>
          <a:p>
            <a:pPr lvl="0"/>
            <a:r>
              <a:rPr lang="en-US" dirty="0"/>
              <a:t>Section Description</a:t>
            </a:r>
            <a:endParaRPr lang="en-ZA" dirty="0"/>
          </a:p>
        </p:txBody>
      </p:sp>
      <p:sp>
        <p:nvSpPr>
          <p:cNvPr id="17" name="Date Placeholder 1">
            <a:extLst>
              <a:ext uri="{FF2B5EF4-FFF2-40B4-BE49-F238E27FC236}">
                <a16:creationId xmlns:a16="http://schemas.microsoft.com/office/drawing/2014/main" id="{8408DD66-4FD2-41B2-AD2E-24ADA0398198}"/>
              </a:ext>
            </a:extLst>
          </p:cNvPr>
          <p:cNvSpPr>
            <a:spLocks noGrp="1"/>
          </p:cNvSpPr>
          <p:nvPr>
            <p:ph type="dt" sz="half" idx="43"/>
          </p:nvPr>
        </p:nvSpPr>
        <p:spPr>
          <a:xfrm>
            <a:off x="838200" y="6356350"/>
            <a:ext cx="2743200" cy="365125"/>
          </a:xfrm>
        </p:spPr>
        <p:txBody>
          <a:bodyPr/>
          <a:lstStyle/>
          <a:p>
            <a:r>
              <a:rPr lang="en-US" dirty="0"/>
              <a:t>20XX</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Pitch deck title</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3215403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lgn="ctr">
              <a:defRPr>
                <a:solidFill>
                  <a:schemeClr val="tx1">
                    <a:lumMod val="50000"/>
                    <a:lumOff val="50000"/>
                  </a:schemeClr>
                </a:solidFill>
              </a:defRPr>
            </a:lvl1pPr>
          </a:lstStyle>
          <a:p>
            <a:r>
              <a:rPr lang="en-US"/>
              <a:t>Click to edit Master title style</a:t>
            </a:r>
            <a:endParaRPr lang="en-ZA" dirty="0"/>
          </a:p>
        </p:txBody>
      </p:sp>
      <p:sp>
        <p:nvSpPr>
          <p:cNvPr id="10" name="Text Placeholder 5">
            <a:extLst>
              <a:ext uri="{FF2B5EF4-FFF2-40B4-BE49-F238E27FC236}">
                <a16:creationId xmlns:a16="http://schemas.microsoft.com/office/drawing/2014/main" id="{6CD52AD9-4495-432B-B01C-26AAF0EAA89F}"/>
              </a:ext>
            </a:extLst>
          </p:cNvPr>
          <p:cNvSpPr>
            <a:spLocks noGrp="1"/>
          </p:cNvSpPr>
          <p:nvPr>
            <p:ph type="body" sz="quarter" idx="12" hasCustomPrompt="1"/>
          </p:nvPr>
        </p:nvSpPr>
        <p:spPr>
          <a:xfrm>
            <a:off x="4992992" y="2232908"/>
            <a:ext cx="2194560" cy="274320"/>
          </a:xfrm>
        </p:spPr>
        <p:txBody>
          <a:bodyPr>
            <a:noAutofit/>
          </a:bodyPr>
          <a:lstStyle>
            <a:lvl1pPr marL="0" indent="0" algn="ctr">
              <a:buFont typeface="Arial" panose="020B0604020202020204" pitchFamily="34" charset="0"/>
              <a:buNone/>
              <a:defRPr sz="1200" b="1">
                <a:solidFill>
                  <a:schemeClr val="accent4"/>
                </a:solidFill>
              </a:defRPr>
            </a:lvl1pPr>
          </a:lstStyle>
          <a:p>
            <a:pPr lvl="0"/>
            <a:r>
              <a:rPr lang="en-US" dirty="0"/>
              <a:t>QUADRANT TITLE</a:t>
            </a:r>
          </a:p>
        </p:txBody>
      </p:sp>
      <p:sp>
        <p:nvSpPr>
          <p:cNvPr id="12" name="Text Placeholder 5">
            <a:extLst>
              <a:ext uri="{FF2B5EF4-FFF2-40B4-BE49-F238E27FC236}">
                <a16:creationId xmlns:a16="http://schemas.microsoft.com/office/drawing/2014/main" id="{AF9EB7E7-72B3-4FD3-B153-815A53CB1B7D}"/>
              </a:ext>
            </a:extLst>
          </p:cNvPr>
          <p:cNvSpPr>
            <a:spLocks noGrp="1"/>
          </p:cNvSpPr>
          <p:nvPr>
            <p:ph type="body" sz="quarter" idx="14" hasCustomPrompt="1"/>
          </p:nvPr>
        </p:nvSpPr>
        <p:spPr>
          <a:xfrm>
            <a:off x="708728" y="3494402"/>
            <a:ext cx="2194560" cy="274320"/>
          </a:xfrm>
        </p:spPr>
        <p:txBody>
          <a:bodyPr>
            <a:noAutofit/>
          </a:bodyPr>
          <a:lstStyle>
            <a:lvl1pPr marL="0" indent="0" algn="l">
              <a:buFont typeface="Arial" panose="020B0604020202020204" pitchFamily="34" charset="0"/>
              <a:buNone/>
              <a:defRPr sz="1200" b="1">
                <a:solidFill>
                  <a:schemeClr val="accent4"/>
                </a:solidFill>
              </a:defRPr>
            </a:lvl1pPr>
          </a:lstStyle>
          <a:p>
            <a:pPr lvl="0"/>
            <a:r>
              <a:rPr lang="en-US" dirty="0"/>
              <a:t>QUADRANT TITLE</a:t>
            </a:r>
          </a:p>
        </p:txBody>
      </p:sp>
      <p:sp>
        <p:nvSpPr>
          <p:cNvPr id="13" name="Text Placeholder 5">
            <a:extLst>
              <a:ext uri="{FF2B5EF4-FFF2-40B4-BE49-F238E27FC236}">
                <a16:creationId xmlns:a16="http://schemas.microsoft.com/office/drawing/2014/main" id="{139AE34A-A4BE-43AA-9A69-9A18D5FC53D8}"/>
              </a:ext>
            </a:extLst>
          </p:cNvPr>
          <p:cNvSpPr>
            <a:spLocks noGrp="1"/>
          </p:cNvSpPr>
          <p:nvPr>
            <p:ph type="body" sz="quarter" idx="15" hasCustomPrompt="1"/>
          </p:nvPr>
        </p:nvSpPr>
        <p:spPr>
          <a:xfrm>
            <a:off x="9310732" y="3494402"/>
            <a:ext cx="2194560" cy="274320"/>
          </a:xfrm>
        </p:spPr>
        <p:txBody>
          <a:bodyPr>
            <a:noAutofit/>
          </a:bodyPr>
          <a:lstStyle>
            <a:lvl1pPr marL="0" indent="0" algn="r">
              <a:buFont typeface="Arial" panose="020B0604020202020204" pitchFamily="34" charset="0"/>
              <a:buNone/>
              <a:defRPr sz="1200" b="1">
                <a:solidFill>
                  <a:schemeClr val="accent4"/>
                </a:solidFill>
              </a:defRPr>
            </a:lvl1pPr>
          </a:lstStyle>
          <a:p>
            <a:pPr lvl="0"/>
            <a:r>
              <a:rPr lang="en-US" dirty="0"/>
              <a:t>QUADRANT TITLE</a:t>
            </a:r>
          </a:p>
        </p:txBody>
      </p:sp>
      <p:sp>
        <p:nvSpPr>
          <p:cNvPr id="11" name="Text Placeholder 5">
            <a:extLst>
              <a:ext uri="{FF2B5EF4-FFF2-40B4-BE49-F238E27FC236}">
                <a16:creationId xmlns:a16="http://schemas.microsoft.com/office/drawing/2014/main" id="{23E8F54F-C5BD-4FE6-BB69-FEC69BC0FDDD}"/>
              </a:ext>
            </a:extLst>
          </p:cNvPr>
          <p:cNvSpPr>
            <a:spLocks noGrp="1"/>
          </p:cNvSpPr>
          <p:nvPr>
            <p:ph type="body" sz="quarter" idx="13" hasCustomPrompt="1"/>
          </p:nvPr>
        </p:nvSpPr>
        <p:spPr>
          <a:xfrm>
            <a:off x="4992992" y="5287722"/>
            <a:ext cx="2194560" cy="274320"/>
          </a:xfrm>
        </p:spPr>
        <p:txBody>
          <a:bodyPr>
            <a:noAutofit/>
          </a:bodyPr>
          <a:lstStyle>
            <a:lvl1pPr marL="0" indent="0" algn="ctr">
              <a:buFont typeface="Arial" panose="020B0604020202020204" pitchFamily="34" charset="0"/>
              <a:buNone/>
              <a:defRPr sz="1200" b="1">
                <a:solidFill>
                  <a:schemeClr val="accent4"/>
                </a:solidFill>
              </a:defRPr>
            </a:lvl1pPr>
          </a:lstStyle>
          <a:p>
            <a:pPr lvl="0"/>
            <a:r>
              <a:rPr lang="en-US" dirty="0"/>
              <a:t>QUADRANT TITLE</a:t>
            </a:r>
          </a:p>
        </p:txBody>
      </p:sp>
      <p:grpSp>
        <p:nvGrpSpPr>
          <p:cNvPr id="3" name="Group 2">
            <a:extLst>
              <a:ext uri="{FF2B5EF4-FFF2-40B4-BE49-F238E27FC236}">
                <a16:creationId xmlns:a16="http://schemas.microsoft.com/office/drawing/2014/main" id="{37F7357E-EB66-4B24-BD83-CDF02BFEB8AD}"/>
              </a:ext>
              <a:ext uri="{C183D7F6-B498-43B3-948B-1728B52AA6E4}">
                <adec:decorative xmlns:adec="http://schemas.microsoft.com/office/drawing/2017/decorative" val="1"/>
              </a:ext>
            </a:extLst>
          </p:cNvPr>
          <p:cNvGrpSpPr/>
          <p:nvPr userDrawn="1"/>
        </p:nvGrpSpPr>
        <p:grpSpPr>
          <a:xfrm>
            <a:off x="767923" y="2586939"/>
            <a:ext cx="10677317" cy="2637195"/>
            <a:chOff x="767923" y="2586939"/>
            <a:chExt cx="10677317" cy="2637195"/>
          </a:xfrm>
        </p:grpSpPr>
        <p:sp>
          <p:nvSpPr>
            <p:cNvPr id="26" name="Freeform: Shape 25">
              <a:extLst>
                <a:ext uri="{FF2B5EF4-FFF2-40B4-BE49-F238E27FC236}">
                  <a16:creationId xmlns:a16="http://schemas.microsoft.com/office/drawing/2014/main" id="{E5CC96AF-1ECA-45C5-A903-6341850289F9}"/>
                </a:ext>
              </a:extLst>
            </p:cNvPr>
            <p:cNvSpPr/>
            <p:nvPr userDrawn="1"/>
          </p:nvSpPr>
          <p:spPr>
            <a:xfrm>
              <a:off x="6098501" y="2586991"/>
              <a:ext cx="46095" cy="1231565"/>
            </a:xfrm>
            <a:custGeom>
              <a:avLst/>
              <a:gdLst>
                <a:gd name="connsiteX0" fmla="*/ 375 w 46095"/>
                <a:gd name="connsiteY0" fmla="*/ 0 h 1231565"/>
                <a:gd name="connsiteX1" fmla="*/ 46095 w 46095"/>
                <a:gd name="connsiteY1" fmla="*/ 114776 h 1231565"/>
                <a:gd name="connsiteX2" fmla="*/ 46095 w 46095"/>
                <a:gd name="connsiteY2" fmla="*/ 1231565 h 1231565"/>
                <a:gd name="connsiteX3" fmla="*/ 0 w 46095"/>
                <a:gd name="connsiteY3" fmla="*/ 1231565 h 1231565"/>
                <a:gd name="connsiteX4" fmla="*/ 0 w 46095"/>
                <a:gd name="connsiteY4" fmla="*/ 942 h 1231565"/>
                <a:gd name="connsiteX5" fmla="*/ 375 w 46095"/>
                <a:gd name="connsiteY5" fmla="*/ 0 h 1231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95" h="1231565">
                  <a:moveTo>
                    <a:pt x="375" y="0"/>
                  </a:moveTo>
                  <a:lnTo>
                    <a:pt x="46095" y="114776"/>
                  </a:lnTo>
                  <a:lnTo>
                    <a:pt x="46095" y="1231565"/>
                  </a:lnTo>
                  <a:lnTo>
                    <a:pt x="0" y="1231565"/>
                  </a:lnTo>
                  <a:lnTo>
                    <a:pt x="0" y="942"/>
                  </a:lnTo>
                  <a:lnTo>
                    <a:pt x="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Shape 24">
              <a:extLst>
                <a:ext uri="{FF2B5EF4-FFF2-40B4-BE49-F238E27FC236}">
                  <a16:creationId xmlns:a16="http://schemas.microsoft.com/office/drawing/2014/main" id="{07574821-21A4-483A-9824-B9CB9EC4B770}"/>
                </a:ext>
              </a:extLst>
            </p:cNvPr>
            <p:cNvSpPr/>
            <p:nvPr userDrawn="1"/>
          </p:nvSpPr>
          <p:spPr>
            <a:xfrm>
              <a:off x="6053156" y="3818555"/>
              <a:ext cx="45345" cy="97190"/>
            </a:xfrm>
            <a:custGeom>
              <a:avLst/>
              <a:gdLst>
                <a:gd name="connsiteX0" fmla="*/ 0 w 45345"/>
                <a:gd name="connsiteY0" fmla="*/ 0 h 97190"/>
                <a:gd name="connsiteX1" fmla="*/ 45345 w 45345"/>
                <a:gd name="connsiteY1" fmla="*/ 0 h 97190"/>
                <a:gd name="connsiteX2" fmla="*/ 45345 w 45345"/>
                <a:gd name="connsiteY2" fmla="*/ 97190 h 97190"/>
                <a:gd name="connsiteX3" fmla="*/ 0 w 45345"/>
                <a:gd name="connsiteY3" fmla="*/ 97190 h 97190"/>
                <a:gd name="connsiteX4" fmla="*/ 0 w 45345"/>
                <a:gd name="connsiteY4" fmla="*/ 0 h 97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45" h="97190">
                  <a:moveTo>
                    <a:pt x="0" y="0"/>
                  </a:moveTo>
                  <a:lnTo>
                    <a:pt x="45345" y="0"/>
                  </a:lnTo>
                  <a:lnTo>
                    <a:pt x="45345" y="97190"/>
                  </a:lnTo>
                  <a:lnTo>
                    <a:pt x="0" y="9719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Freeform: Shape 21">
              <a:extLst>
                <a:ext uri="{FF2B5EF4-FFF2-40B4-BE49-F238E27FC236}">
                  <a16:creationId xmlns:a16="http://schemas.microsoft.com/office/drawing/2014/main" id="{F8C191E1-94CD-4DEF-9125-7E667370926A}"/>
                </a:ext>
              </a:extLst>
            </p:cNvPr>
            <p:cNvSpPr/>
            <p:nvPr userDrawn="1"/>
          </p:nvSpPr>
          <p:spPr>
            <a:xfrm>
              <a:off x="6098500" y="2586939"/>
              <a:ext cx="111238" cy="1231616"/>
            </a:xfrm>
            <a:custGeom>
              <a:avLst/>
              <a:gdLst>
                <a:gd name="connsiteX0" fmla="*/ 0 w 111238"/>
                <a:gd name="connsiteY0" fmla="*/ 0 h 1231616"/>
                <a:gd name="connsiteX1" fmla="*/ 111238 w 111238"/>
                <a:gd name="connsiteY1" fmla="*/ 0 h 1231616"/>
                <a:gd name="connsiteX2" fmla="*/ 111238 w 111238"/>
                <a:gd name="connsiteY2" fmla="*/ 1231616 h 1231616"/>
                <a:gd name="connsiteX3" fmla="*/ 46095 w 111238"/>
                <a:gd name="connsiteY3" fmla="*/ 1231616 h 1231616"/>
                <a:gd name="connsiteX4" fmla="*/ 46095 w 111238"/>
                <a:gd name="connsiteY4" fmla="*/ 114827 h 1231616"/>
                <a:gd name="connsiteX5" fmla="*/ 375 w 111238"/>
                <a:gd name="connsiteY5" fmla="*/ 51 h 1231616"/>
                <a:gd name="connsiteX6" fmla="*/ 0 w 111238"/>
                <a:gd name="connsiteY6" fmla="*/ 993 h 1231616"/>
                <a:gd name="connsiteX7" fmla="*/ 0 w 111238"/>
                <a:gd name="connsiteY7" fmla="*/ 0 h 123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238" h="1231616">
                  <a:moveTo>
                    <a:pt x="0" y="0"/>
                  </a:moveTo>
                  <a:lnTo>
                    <a:pt x="111238" y="0"/>
                  </a:lnTo>
                  <a:lnTo>
                    <a:pt x="111238" y="1231616"/>
                  </a:lnTo>
                  <a:lnTo>
                    <a:pt x="46095" y="1231616"/>
                  </a:lnTo>
                  <a:lnTo>
                    <a:pt x="46095" y="114827"/>
                  </a:lnTo>
                  <a:lnTo>
                    <a:pt x="375" y="51"/>
                  </a:lnTo>
                  <a:lnTo>
                    <a:pt x="0" y="99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7E6DEF02-ADC5-487F-AA38-28AE410EBEB1}"/>
                </a:ext>
              </a:extLst>
            </p:cNvPr>
            <p:cNvSpPr/>
            <p:nvPr userDrawn="1"/>
          </p:nvSpPr>
          <p:spPr>
            <a:xfrm>
              <a:off x="6053156" y="2587933"/>
              <a:ext cx="36576" cy="126204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7F5BD053-8127-4207-8BB6-88934D1FE4A5}"/>
                </a:ext>
              </a:extLst>
            </p:cNvPr>
            <p:cNvSpPr/>
            <p:nvPr userDrawn="1"/>
          </p:nvSpPr>
          <p:spPr>
            <a:xfrm>
              <a:off x="767923" y="3818556"/>
              <a:ext cx="5349240" cy="3657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Rectangle 17">
              <a:extLst>
                <a:ext uri="{FF2B5EF4-FFF2-40B4-BE49-F238E27FC236}">
                  <a16:creationId xmlns:a16="http://schemas.microsoft.com/office/drawing/2014/main" id="{06CFD50B-0B31-48EB-8D44-673C8CEC29B7}"/>
                </a:ext>
              </a:extLst>
            </p:cNvPr>
            <p:cNvSpPr/>
            <p:nvPr userDrawn="1"/>
          </p:nvSpPr>
          <p:spPr>
            <a:xfrm>
              <a:off x="6117163" y="3818554"/>
              <a:ext cx="5328077" cy="3657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Rectangle 16">
              <a:extLst>
                <a:ext uri="{FF2B5EF4-FFF2-40B4-BE49-F238E27FC236}">
                  <a16:creationId xmlns:a16="http://schemas.microsoft.com/office/drawing/2014/main" id="{3C715010-62CF-4E58-992F-47427FCB0C02}"/>
                </a:ext>
              </a:extLst>
            </p:cNvPr>
            <p:cNvSpPr/>
            <p:nvPr userDrawn="1"/>
          </p:nvSpPr>
          <p:spPr>
            <a:xfrm>
              <a:off x="6053155" y="3852534"/>
              <a:ext cx="36576" cy="13716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7" name="Date Placeholder 1">
            <a:extLst>
              <a:ext uri="{FF2B5EF4-FFF2-40B4-BE49-F238E27FC236}">
                <a16:creationId xmlns:a16="http://schemas.microsoft.com/office/drawing/2014/main" id="{17311117-A0EF-438B-BF68-75DF09D85045}"/>
              </a:ext>
            </a:extLst>
          </p:cNvPr>
          <p:cNvSpPr>
            <a:spLocks noGrp="1"/>
          </p:cNvSpPr>
          <p:nvPr>
            <p:ph type="dt" sz="half" idx="16"/>
          </p:nvPr>
        </p:nvSpPr>
        <p:spPr>
          <a:xfrm>
            <a:off x="838200" y="6356350"/>
            <a:ext cx="2743200" cy="365125"/>
          </a:xfrm>
        </p:spPr>
        <p:txBody>
          <a:bodyPr/>
          <a:lstStyle/>
          <a:p>
            <a:r>
              <a:rPr lang="en-US" dirty="0"/>
              <a:t>20XX</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Pitch deck title</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4278033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owth strateg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6B45A-9FA0-4D2A-8BEF-4709BD5C14CA}"/>
              </a:ext>
            </a:extLst>
          </p:cNvPr>
          <p:cNvSpPr>
            <a:spLocks noGrp="1"/>
          </p:cNvSpPr>
          <p:nvPr>
            <p:ph type="title"/>
          </p:nvPr>
        </p:nvSpPr>
        <p:spPr>
          <a:xfrm>
            <a:off x="838200" y="365125"/>
            <a:ext cx="10515600" cy="1059924"/>
          </a:xfrm>
        </p:spPr>
        <p:txBody>
          <a:bodyPr bIns="91440" anchor="b"/>
          <a:lstStyle>
            <a:lvl1pPr algn="ctr">
              <a:defRPr>
                <a:solidFill>
                  <a:schemeClr val="tx1">
                    <a:lumMod val="50000"/>
                    <a:lumOff val="50000"/>
                  </a:schemeClr>
                </a:solidFill>
              </a:defRPr>
            </a:lvl1pPr>
          </a:lstStyle>
          <a:p>
            <a:r>
              <a:rPr lang="en-US"/>
              <a:t>Click to edit Master title style</a:t>
            </a:r>
            <a:endParaRPr lang="en-US" dirty="0"/>
          </a:p>
        </p:txBody>
      </p:sp>
      <p:sp>
        <p:nvSpPr>
          <p:cNvPr id="13" name="Text Placeholder 2">
            <a:extLst>
              <a:ext uri="{FF2B5EF4-FFF2-40B4-BE49-F238E27FC236}">
                <a16:creationId xmlns:a16="http://schemas.microsoft.com/office/drawing/2014/main" id="{8FDD847D-284F-43B9-91A9-0A2AE4977EE1}"/>
              </a:ext>
            </a:extLst>
          </p:cNvPr>
          <p:cNvSpPr>
            <a:spLocks noGrp="1"/>
          </p:cNvSpPr>
          <p:nvPr>
            <p:ph type="body" idx="1"/>
          </p:nvPr>
        </p:nvSpPr>
        <p:spPr>
          <a:xfrm>
            <a:off x="831850" y="1426525"/>
            <a:ext cx="10515600" cy="457200"/>
          </a:xfrm>
        </p:spPr>
        <p:txBody>
          <a:bodyPr>
            <a:normAutofit/>
          </a:bodyPr>
          <a:lstStyle>
            <a:lvl1pPr marL="0" indent="0" algn="ctr">
              <a:buNone/>
              <a:defRPr sz="20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Text Placeholder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1097280" y="2458260"/>
            <a:ext cx="3200400" cy="731520"/>
          </a:xfrm>
          <a:solidFill>
            <a:schemeClr val="accent2"/>
          </a:solidFill>
        </p:spPr>
        <p:txBody>
          <a:bodyPr anchor="ctr" anchorCtr="1">
            <a:normAutofit/>
          </a:bodyPr>
          <a:lstStyle>
            <a:lvl1pPr marL="0" indent="0" algn="ctr">
              <a:buNone/>
              <a:defRPr sz="2000" b="0">
                <a:solidFill>
                  <a:schemeClr val="tx1"/>
                </a:solidFill>
                <a:latin typeface="+mj-lt"/>
              </a:defRPr>
            </a:lvl1pPr>
          </a:lstStyle>
          <a:p>
            <a:pPr lvl="0"/>
            <a:r>
              <a:rPr lang="en-US" dirty="0"/>
              <a:t>Click to add subtitle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1095593" y="3191256"/>
            <a:ext cx="3200400" cy="2465883"/>
          </a:xfrm>
          <a:noFill/>
          <a:ln>
            <a:solidFill>
              <a:schemeClr val="accent2"/>
            </a:solidFill>
          </a:ln>
        </p:spPr>
        <p:txBody>
          <a:bodyPr lIns="182880" tIns="91440" rIns="182880" anchor="t" anchorCtr="1">
            <a:normAutofit/>
          </a:bodyPr>
          <a:lstStyle>
            <a:lvl1pPr marL="0" indent="0" algn="ctr">
              <a:lnSpc>
                <a:spcPts val="2400"/>
              </a:lnSpc>
              <a:spcBef>
                <a:spcPts val="0"/>
              </a:spcBef>
              <a:buFont typeface="Arial" panose="020B0604020202020204" pitchFamily="34" charset="0"/>
              <a:buNone/>
              <a:defRPr sz="1400">
                <a:solidFill>
                  <a:schemeClr val="tx1"/>
                </a:solidFill>
              </a:defRPr>
            </a:lvl1pPr>
          </a:lstStyle>
          <a:p>
            <a:pPr lvl="0"/>
            <a:r>
              <a:rPr lang="en-US" dirty="0"/>
              <a:t>Click to add text</a:t>
            </a:r>
          </a:p>
        </p:txBody>
      </p:sp>
      <p:sp>
        <p:nvSpPr>
          <p:cNvPr id="16" name="Text Placeholder 15">
            <a:extLst>
              <a:ext uri="{FF2B5EF4-FFF2-40B4-BE49-F238E27FC236}">
                <a16:creationId xmlns:a16="http://schemas.microsoft.com/office/drawing/2014/main" id="{45F3F79F-C68B-4A8C-B9F0-4BF82DCC6D5F}"/>
              </a:ext>
            </a:extLst>
          </p:cNvPr>
          <p:cNvSpPr>
            <a:spLocks noGrp="1"/>
          </p:cNvSpPr>
          <p:nvPr>
            <p:ph type="body" sz="quarter" idx="24" hasCustomPrompt="1"/>
          </p:nvPr>
        </p:nvSpPr>
        <p:spPr>
          <a:xfrm>
            <a:off x="4625274" y="2458260"/>
            <a:ext cx="3200400" cy="731520"/>
          </a:xfrm>
          <a:solidFill>
            <a:schemeClr val="accent2"/>
          </a:solidFill>
        </p:spPr>
        <p:txBody>
          <a:bodyPr anchor="ctr" anchorCtr="1">
            <a:normAutofit/>
          </a:bodyPr>
          <a:lstStyle>
            <a:lvl1pPr marL="0" indent="0" algn="ctr">
              <a:buNone/>
              <a:defRPr sz="2000" b="0">
                <a:solidFill>
                  <a:schemeClr val="tx1"/>
                </a:solidFill>
                <a:latin typeface="+mj-lt"/>
              </a:defRPr>
            </a:lvl1pPr>
          </a:lstStyle>
          <a:p>
            <a:pPr lvl="0"/>
            <a:r>
              <a:rPr lang="en-US" dirty="0"/>
              <a:t>Click to add subtitle</a:t>
            </a:r>
          </a:p>
        </p:txBody>
      </p:sp>
      <p:sp>
        <p:nvSpPr>
          <p:cNvPr id="18" name="Text Placeholder 18">
            <a:extLst>
              <a:ext uri="{FF2B5EF4-FFF2-40B4-BE49-F238E27FC236}">
                <a16:creationId xmlns:a16="http://schemas.microsoft.com/office/drawing/2014/main" id="{7E2099CC-3C3F-4C3B-825F-C69EBE0F0D18}"/>
              </a:ext>
            </a:extLst>
          </p:cNvPr>
          <p:cNvSpPr>
            <a:spLocks noGrp="1"/>
          </p:cNvSpPr>
          <p:nvPr>
            <p:ph type="body" sz="quarter" idx="25" hasCustomPrompt="1"/>
          </p:nvPr>
        </p:nvSpPr>
        <p:spPr>
          <a:xfrm>
            <a:off x="4626864" y="3191256"/>
            <a:ext cx="3200400" cy="2465883"/>
          </a:xfrm>
          <a:noFill/>
          <a:ln>
            <a:solidFill>
              <a:schemeClr val="accent2"/>
            </a:solidFill>
          </a:ln>
        </p:spPr>
        <p:txBody>
          <a:bodyPr lIns="182880" tIns="182880" rIns="182880" anchor="t" anchorCtr="1">
            <a:normAutofit/>
          </a:bodyPr>
          <a:lstStyle>
            <a:lvl1pPr marL="0" indent="0" algn="ctr">
              <a:lnSpc>
                <a:spcPts val="2400"/>
              </a:lnSpc>
              <a:spcBef>
                <a:spcPts val="0"/>
              </a:spcBef>
              <a:buFont typeface="Arial" panose="020B0604020202020204" pitchFamily="34" charset="0"/>
              <a:buNone/>
              <a:defRPr sz="1400">
                <a:solidFill>
                  <a:schemeClr val="tx1"/>
                </a:solidFill>
              </a:defRPr>
            </a:lvl1pPr>
          </a:lstStyle>
          <a:p>
            <a:pPr lvl="0"/>
            <a:r>
              <a:rPr lang="en-US" dirty="0"/>
              <a:t>Click to add text</a:t>
            </a:r>
          </a:p>
        </p:txBody>
      </p:sp>
      <p:sp>
        <p:nvSpPr>
          <p:cNvPr id="20" name="Text Placeholder 15">
            <a:extLst>
              <a:ext uri="{FF2B5EF4-FFF2-40B4-BE49-F238E27FC236}">
                <a16:creationId xmlns:a16="http://schemas.microsoft.com/office/drawing/2014/main" id="{D904408A-D9CD-40EC-A60A-5AFD4501F7B0}"/>
              </a:ext>
            </a:extLst>
          </p:cNvPr>
          <p:cNvSpPr>
            <a:spLocks noGrp="1"/>
          </p:cNvSpPr>
          <p:nvPr>
            <p:ph type="body" sz="quarter" idx="26" hasCustomPrompt="1"/>
          </p:nvPr>
        </p:nvSpPr>
        <p:spPr>
          <a:xfrm>
            <a:off x="8153269" y="2458260"/>
            <a:ext cx="3200400" cy="731520"/>
          </a:xfrm>
          <a:solidFill>
            <a:schemeClr val="accent2"/>
          </a:solidFill>
        </p:spPr>
        <p:txBody>
          <a:bodyPr anchor="ctr" anchorCtr="1">
            <a:normAutofit/>
          </a:bodyPr>
          <a:lstStyle>
            <a:lvl1pPr marL="0" indent="0" algn="ctr">
              <a:buNone/>
              <a:defRPr sz="2000" b="0">
                <a:solidFill>
                  <a:schemeClr val="tx1"/>
                </a:solidFill>
                <a:latin typeface="+mj-lt"/>
              </a:defRPr>
            </a:lvl1pPr>
          </a:lstStyle>
          <a:p>
            <a:pPr lvl="0"/>
            <a:r>
              <a:rPr lang="en-US" dirty="0"/>
              <a:t>Click to add subtitle</a:t>
            </a:r>
          </a:p>
        </p:txBody>
      </p:sp>
      <p:sp>
        <p:nvSpPr>
          <p:cNvPr id="21" name="Text Placeholder 18">
            <a:extLst>
              <a:ext uri="{FF2B5EF4-FFF2-40B4-BE49-F238E27FC236}">
                <a16:creationId xmlns:a16="http://schemas.microsoft.com/office/drawing/2014/main" id="{F6FD60C1-21C4-4DFB-A5A9-717DE2A98BA9}"/>
              </a:ext>
            </a:extLst>
          </p:cNvPr>
          <p:cNvSpPr>
            <a:spLocks noGrp="1"/>
          </p:cNvSpPr>
          <p:nvPr>
            <p:ph type="body" sz="quarter" idx="27" hasCustomPrompt="1"/>
          </p:nvPr>
        </p:nvSpPr>
        <p:spPr>
          <a:xfrm>
            <a:off x="8156448" y="3191256"/>
            <a:ext cx="3200400" cy="2465883"/>
          </a:xfrm>
          <a:noFill/>
          <a:ln>
            <a:solidFill>
              <a:schemeClr val="accent2"/>
            </a:solidFill>
          </a:ln>
        </p:spPr>
        <p:txBody>
          <a:bodyPr lIns="182880" tIns="182880" rIns="182880" anchor="t" anchorCtr="1">
            <a:normAutofit/>
          </a:bodyPr>
          <a:lstStyle>
            <a:lvl1pPr marL="0" indent="0" algn="ctr">
              <a:lnSpc>
                <a:spcPts val="2400"/>
              </a:lnSpc>
              <a:spcBef>
                <a:spcPts val="0"/>
              </a:spcBef>
              <a:buFont typeface="Arial" panose="020B0604020202020204" pitchFamily="34" charset="0"/>
              <a:buNone/>
              <a:defRPr sz="1400">
                <a:solidFill>
                  <a:schemeClr val="tx1"/>
                </a:solidFill>
              </a:defRPr>
            </a:lvl1pPr>
          </a:lstStyle>
          <a:p>
            <a:pPr lvl="0"/>
            <a:r>
              <a:rPr lang="en-US" dirty="0"/>
              <a:t>Click to add text</a:t>
            </a:r>
          </a:p>
        </p:txBody>
      </p:sp>
      <p:sp>
        <p:nvSpPr>
          <p:cNvPr id="3" name="Date Placeholder 2">
            <a:extLst>
              <a:ext uri="{FF2B5EF4-FFF2-40B4-BE49-F238E27FC236}">
                <a16:creationId xmlns:a16="http://schemas.microsoft.com/office/drawing/2014/main" id="{98EC90C5-A811-4E5C-ADD1-A89DB4E94DAA}"/>
              </a:ext>
            </a:extLst>
          </p:cNvPr>
          <p:cNvSpPr>
            <a:spLocks noGrp="1"/>
          </p:cNvSpPr>
          <p:nvPr>
            <p:ph type="dt" sz="half" idx="20"/>
          </p:nvPr>
        </p:nvSpPr>
        <p:spPr/>
        <p:txBody>
          <a:bodyPr/>
          <a:lstStyle/>
          <a:p>
            <a:r>
              <a:rPr lang="en-US" dirty="0"/>
              <a:t>20XX</a:t>
            </a:r>
          </a:p>
        </p:txBody>
      </p:sp>
      <p:sp>
        <p:nvSpPr>
          <p:cNvPr id="4" name="Footer Placeholder 3">
            <a:extLst>
              <a:ext uri="{FF2B5EF4-FFF2-40B4-BE49-F238E27FC236}">
                <a16:creationId xmlns:a16="http://schemas.microsoft.com/office/drawing/2014/main" id="{3356B621-AE19-45D3-B25F-23256C242DDD}"/>
              </a:ext>
            </a:extLst>
          </p:cNvPr>
          <p:cNvSpPr>
            <a:spLocks noGrp="1"/>
          </p:cNvSpPr>
          <p:nvPr>
            <p:ph type="ftr" sz="quarter" idx="21"/>
          </p:nvPr>
        </p:nvSpPr>
        <p:spPr/>
        <p:txBody>
          <a:bodyPr/>
          <a:lstStyle/>
          <a:p>
            <a:r>
              <a:rPr lang="en-US" dirty="0"/>
              <a:t>Pitch deck title</a:t>
            </a:r>
          </a:p>
        </p:txBody>
      </p:sp>
      <p:sp>
        <p:nvSpPr>
          <p:cNvPr id="5" name="Slide Number Placeholder 4">
            <a:extLst>
              <a:ext uri="{FF2B5EF4-FFF2-40B4-BE49-F238E27FC236}">
                <a16:creationId xmlns:a16="http://schemas.microsoft.com/office/drawing/2014/main" id="{158BDCB2-D8C3-4571-8154-76BEA9AE41A8}"/>
              </a:ext>
            </a:extLst>
          </p:cNvPr>
          <p:cNvSpPr>
            <a:spLocks noGrp="1"/>
          </p:cNvSpPr>
          <p:nvPr>
            <p:ph type="sldNum" sz="quarter" idx="2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9158638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E034D-C1DD-48C0-BB6B-FDC6F8EBA558}"/>
              </a:ext>
            </a:extLst>
          </p:cNvPr>
          <p:cNvSpPr>
            <a:spLocks noGrp="1"/>
          </p:cNvSpPr>
          <p:nvPr>
            <p:ph type="title"/>
          </p:nvPr>
        </p:nvSpPr>
        <p:spPr>
          <a:xfrm>
            <a:off x="839788" y="365125"/>
            <a:ext cx="10515600" cy="1325563"/>
          </a:xfrm>
        </p:spPr>
        <p:txBody>
          <a:bodyPr/>
          <a:lstStyle>
            <a:lvl1pPr algn="ctr">
              <a:defRPr/>
            </a:lvl1pPr>
          </a:lstStyle>
          <a:p>
            <a:r>
              <a:rPr lang="en-US"/>
              <a:t>Click to edit Master title style</a:t>
            </a:r>
            <a:endParaRPr lang="en-US" dirty="0"/>
          </a:p>
        </p:txBody>
      </p:sp>
      <p:sp>
        <p:nvSpPr>
          <p:cNvPr id="10" name="Text Placeholder 2">
            <a:extLst>
              <a:ext uri="{FF2B5EF4-FFF2-40B4-BE49-F238E27FC236}">
                <a16:creationId xmlns:a16="http://schemas.microsoft.com/office/drawing/2014/main" id="{0DD8E1C1-2F29-4EF8-B7B9-75E2DC5049C7}"/>
              </a:ext>
            </a:extLst>
          </p:cNvPr>
          <p:cNvSpPr>
            <a:spLocks noGrp="1"/>
          </p:cNvSpPr>
          <p:nvPr>
            <p:ph type="body" idx="13"/>
          </p:nvPr>
        </p:nvSpPr>
        <p:spPr>
          <a:xfrm>
            <a:off x="831850" y="1426525"/>
            <a:ext cx="10515600" cy="457200"/>
          </a:xfrm>
        </p:spPr>
        <p:txBody>
          <a:bodyPr>
            <a:normAutofit/>
          </a:bodyPr>
          <a:lstStyle>
            <a:lvl1pPr marL="0" indent="0" algn="ct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p:nvPr>
        </p:nvSpPr>
        <p:spPr>
          <a:xfrm>
            <a:off x="706438" y="2071688"/>
            <a:ext cx="5029200" cy="457200"/>
          </a:xfrm>
        </p:spPr>
        <p:txBody>
          <a:bodyPr anchor="ctr" anchorCtr="0">
            <a:normAutofit/>
          </a:bodyPr>
          <a:lstStyle>
            <a:lvl1pPr marL="0" indent="0">
              <a:buNone/>
              <a:defRPr sz="2000" b="0">
                <a:solidFill>
                  <a:schemeClr val="tx1">
                    <a:lumMod val="65000"/>
                    <a:lumOff val="3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1BC8B9-8F2B-4131-A090-0ACBEEE80BB7}"/>
              </a:ext>
            </a:extLst>
          </p:cNvPr>
          <p:cNvSpPr>
            <a:spLocks noGrp="1"/>
          </p:cNvSpPr>
          <p:nvPr>
            <p:ph sz="half" idx="2"/>
          </p:nvPr>
        </p:nvSpPr>
        <p:spPr>
          <a:xfrm>
            <a:off x="706438" y="2641555"/>
            <a:ext cx="50292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6467475" y="2071688"/>
            <a:ext cx="5029200" cy="457200"/>
          </a:xfrm>
        </p:spPr>
        <p:txBody>
          <a:bodyPr anchor="ctr" anchorCtr="0">
            <a:normAutofit/>
          </a:bodyPr>
          <a:lstStyle>
            <a:lvl1pPr marL="0" indent="0">
              <a:buNone/>
              <a:defRPr sz="2000" b="0">
                <a:solidFill>
                  <a:schemeClr val="tx1">
                    <a:lumMod val="65000"/>
                    <a:lumOff val="3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96ED23-22F0-421E-849C-630BEABF8BD0}"/>
              </a:ext>
            </a:extLst>
          </p:cNvPr>
          <p:cNvSpPr>
            <a:spLocks noGrp="1"/>
          </p:cNvSpPr>
          <p:nvPr>
            <p:ph sz="quarter" idx="4"/>
          </p:nvPr>
        </p:nvSpPr>
        <p:spPr>
          <a:xfrm>
            <a:off x="6467475" y="2641555"/>
            <a:ext cx="50292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a:lstStyle/>
          <a:p>
            <a:r>
              <a:rPr lang="en-US" dirty="0"/>
              <a:t>20XX</a:t>
            </a:r>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a:lstStyle/>
          <a:p>
            <a:r>
              <a:rPr lang="en-US" dirty="0"/>
              <a:t>Pitch deck title</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6926302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lgn="ctr">
              <a:defRPr>
                <a:solidFill>
                  <a:schemeClr val="tx1">
                    <a:lumMod val="50000"/>
                    <a:lumOff val="50000"/>
                  </a:schemeClr>
                </a:solidFill>
              </a:defRPr>
            </a:lvl1pPr>
          </a:lstStyle>
          <a:p>
            <a:r>
              <a:rPr lang="en-US"/>
              <a:t>Click to edit Master title style</a:t>
            </a:r>
            <a:endParaRPr lang="en-ZA" dirty="0"/>
          </a:p>
        </p:txBody>
      </p:sp>
      <p:sp>
        <p:nvSpPr>
          <p:cNvPr id="64" name="Text Placeholder 3">
            <a:extLst>
              <a:ext uri="{FF2B5EF4-FFF2-40B4-BE49-F238E27FC236}">
                <a16:creationId xmlns:a16="http://schemas.microsoft.com/office/drawing/2014/main" id="{A8B6EDEE-DE90-436D-BFA9-9709BE86FD0A}"/>
              </a:ext>
            </a:extLst>
          </p:cNvPr>
          <p:cNvSpPr>
            <a:spLocks noGrp="1"/>
          </p:cNvSpPr>
          <p:nvPr>
            <p:ph type="body" sz="quarter" idx="59" hasCustomPrompt="1"/>
          </p:nvPr>
        </p:nvSpPr>
        <p:spPr>
          <a:xfrm>
            <a:off x="2258568" y="2304288"/>
            <a:ext cx="1554480" cy="561975"/>
          </a:xfrm>
          <a:solidFill>
            <a:schemeClr val="accent3"/>
          </a:solidFill>
          <a:ln>
            <a:noFill/>
          </a:ln>
        </p:spPr>
        <p:txBody>
          <a:bodyPr tIns="36000" anchor="ctr" anchorCtr="0">
            <a:normAutofit/>
          </a:bodyPr>
          <a:lstStyle>
            <a:lvl1pPr marL="0" indent="0" algn="ctr">
              <a:lnSpc>
                <a:spcPct val="150000"/>
              </a:lnSpc>
              <a:spcBef>
                <a:spcPts val="3600"/>
              </a:spcBef>
              <a:buNone/>
              <a:defRPr sz="1100">
                <a:solidFill>
                  <a:schemeClr val="tx1">
                    <a:lumMod val="75000"/>
                    <a:lumOff val="25000"/>
                  </a:schemeClr>
                </a:solidFill>
                <a:latin typeface="+mj-lt"/>
              </a:defRPr>
            </a:lvl1pPr>
          </a:lstStyle>
          <a:p>
            <a:pPr lvl="0"/>
            <a:r>
              <a:rPr lang="en-US" dirty="0"/>
              <a:t>Item Title</a:t>
            </a:r>
            <a:endParaRPr lang="en-ZA" dirty="0"/>
          </a:p>
        </p:txBody>
      </p:sp>
      <p:sp>
        <p:nvSpPr>
          <p:cNvPr id="38" name="Text Placeholder 10">
            <a:extLst>
              <a:ext uri="{FF2B5EF4-FFF2-40B4-BE49-F238E27FC236}">
                <a16:creationId xmlns:a16="http://schemas.microsoft.com/office/drawing/2014/main" id="{5FBFE975-0A80-48E8-AA52-A4674F3B96A7}"/>
              </a:ext>
            </a:extLst>
          </p:cNvPr>
          <p:cNvSpPr>
            <a:spLocks noGrp="1"/>
          </p:cNvSpPr>
          <p:nvPr>
            <p:ph type="body" sz="quarter" idx="33" hasCustomPrompt="1"/>
          </p:nvPr>
        </p:nvSpPr>
        <p:spPr>
          <a:xfrm>
            <a:off x="914399" y="3354712"/>
            <a:ext cx="731520" cy="457200"/>
          </a:xfrm>
        </p:spPr>
        <p:txBody>
          <a:bodyPr anchor="ctr"/>
          <a:lstStyle>
            <a:lvl1pPr marL="0" indent="0" algn="ctr">
              <a:buNone/>
              <a:defRPr sz="1400" b="1">
                <a:solidFill>
                  <a:schemeClr val="tx1">
                    <a:lumMod val="65000"/>
                    <a:lumOff val="35000"/>
                  </a:schemeClr>
                </a:solidFill>
                <a:latin typeface="+mj-lt"/>
              </a:defRPr>
            </a:lvl1pPr>
          </a:lstStyle>
          <a:p>
            <a:pPr lvl="0"/>
            <a:r>
              <a:rPr lang="en-US" dirty="0"/>
              <a:t>Year</a:t>
            </a:r>
            <a:endParaRPr lang="en-ZA" dirty="0"/>
          </a:p>
        </p:txBody>
      </p:sp>
      <p:sp>
        <p:nvSpPr>
          <p:cNvPr id="39" name="Text Placeholder 10">
            <a:extLst>
              <a:ext uri="{FF2B5EF4-FFF2-40B4-BE49-F238E27FC236}">
                <a16:creationId xmlns:a16="http://schemas.microsoft.com/office/drawing/2014/main" id="{8BD9D56F-24FE-4F7D-8E40-A0D0AC719791}"/>
              </a:ext>
            </a:extLst>
          </p:cNvPr>
          <p:cNvSpPr>
            <a:spLocks noGrp="1"/>
          </p:cNvSpPr>
          <p:nvPr>
            <p:ph type="body" sz="quarter" idx="34" hasCustomPrompt="1"/>
          </p:nvPr>
        </p:nvSpPr>
        <p:spPr>
          <a:xfrm>
            <a:off x="1965960" y="350215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0" name="Text Placeholder 10">
            <a:extLst>
              <a:ext uri="{FF2B5EF4-FFF2-40B4-BE49-F238E27FC236}">
                <a16:creationId xmlns:a16="http://schemas.microsoft.com/office/drawing/2014/main" id="{D46B7BD9-7D98-4035-8A5E-463BD7C3BF1D}"/>
              </a:ext>
            </a:extLst>
          </p:cNvPr>
          <p:cNvSpPr>
            <a:spLocks noGrp="1"/>
          </p:cNvSpPr>
          <p:nvPr>
            <p:ph type="body" sz="quarter" idx="35" hasCustomPrompt="1"/>
          </p:nvPr>
        </p:nvSpPr>
        <p:spPr>
          <a:xfrm>
            <a:off x="2753880" y="350215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1" name="Text Placeholder 10">
            <a:extLst>
              <a:ext uri="{FF2B5EF4-FFF2-40B4-BE49-F238E27FC236}">
                <a16:creationId xmlns:a16="http://schemas.microsoft.com/office/drawing/2014/main" id="{8AA70B58-94EB-4879-8CBB-F170B13437D5}"/>
              </a:ext>
            </a:extLst>
          </p:cNvPr>
          <p:cNvSpPr>
            <a:spLocks noGrp="1"/>
          </p:cNvSpPr>
          <p:nvPr>
            <p:ph type="body" sz="quarter" idx="36" hasCustomPrompt="1"/>
          </p:nvPr>
        </p:nvSpPr>
        <p:spPr>
          <a:xfrm>
            <a:off x="3541800" y="350215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2" name="Text Placeholder 10">
            <a:extLst>
              <a:ext uri="{FF2B5EF4-FFF2-40B4-BE49-F238E27FC236}">
                <a16:creationId xmlns:a16="http://schemas.microsoft.com/office/drawing/2014/main" id="{7309DED8-0AF6-493B-A2EC-E3C6524C4037}"/>
              </a:ext>
            </a:extLst>
          </p:cNvPr>
          <p:cNvSpPr>
            <a:spLocks noGrp="1"/>
          </p:cNvSpPr>
          <p:nvPr>
            <p:ph type="body" sz="quarter" idx="37" hasCustomPrompt="1"/>
          </p:nvPr>
        </p:nvSpPr>
        <p:spPr>
          <a:xfrm>
            <a:off x="4329720" y="350215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4" name="Text Placeholder 10">
            <a:extLst>
              <a:ext uri="{FF2B5EF4-FFF2-40B4-BE49-F238E27FC236}">
                <a16:creationId xmlns:a16="http://schemas.microsoft.com/office/drawing/2014/main" id="{634511C9-82EE-4918-850A-C11AB497D8C8}"/>
              </a:ext>
            </a:extLst>
          </p:cNvPr>
          <p:cNvSpPr>
            <a:spLocks noGrp="1"/>
          </p:cNvSpPr>
          <p:nvPr>
            <p:ph type="body" sz="quarter" idx="39" hasCustomPrompt="1"/>
          </p:nvPr>
        </p:nvSpPr>
        <p:spPr>
          <a:xfrm>
            <a:off x="5117640" y="350215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5" name="Text Placeholder 10">
            <a:extLst>
              <a:ext uri="{FF2B5EF4-FFF2-40B4-BE49-F238E27FC236}">
                <a16:creationId xmlns:a16="http://schemas.microsoft.com/office/drawing/2014/main" id="{9DFB519F-3772-4743-A8B2-EE749BE7907F}"/>
              </a:ext>
            </a:extLst>
          </p:cNvPr>
          <p:cNvSpPr>
            <a:spLocks noGrp="1"/>
          </p:cNvSpPr>
          <p:nvPr>
            <p:ph type="body" sz="quarter" idx="40" hasCustomPrompt="1"/>
          </p:nvPr>
        </p:nvSpPr>
        <p:spPr>
          <a:xfrm>
            <a:off x="5905560" y="350215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6" name="Text Placeholder 10">
            <a:extLst>
              <a:ext uri="{FF2B5EF4-FFF2-40B4-BE49-F238E27FC236}">
                <a16:creationId xmlns:a16="http://schemas.microsoft.com/office/drawing/2014/main" id="{FF1ED3A9-45CD-4A8C-94E6-BFD948CC06A3}"/>
              </a:ext>
            </a:extLst>
          </p:cNvPr>
          <p:cNvSpPr>
            <a:spLocks noGrp="1"/>
          </p:cNvSpPr>
          <p:nvPr>
            <p:ph type="body" sz="quarter" idx="41" hasCustomPrompt="1"/>
          </p:nvPr>
        </p:nvSpPr>
        <p:spPr>
          <a:xfrm>
            <a:off x="6693480" y="350215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8" name="Text Placeholder 10">
            <a:extLst>
              <a:ext uri="{FF2B5EF4-FFF2-40B4-BE49-F238E27FC236}">
                <a16:creationId xmlns:a16="http://schemas.microsoft.com/office/drawing/2014/main" id="{DF614219-217C-4657-8BF6-1BDE7D2907CA}"/>
              </a:ext>
            </a:extLst>
          </p:cNvPr>
          <p:cNvSpPr>
            <a:spLocks noGrp="1"/>
          </p:cNvSpPr>
          <p:nvPr>
            <p:ph type="body" sz="quarter" idx="43" hasCustomPrompt="1"/>
          </p:nvPr>
        </p:nvSpPr>
        <p:spPr>
          <a:xfrm>
            <a:off x="7481400" y="350215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9" name="Text Placeholder 10">
            <a:extLst>
              <a:ext uri="{FF2B5EF4-FFF2-40B4-BE49-F238E27FC236}">
                <a16:creationId xmlns:a16="http://schemas.microsoft.com/office/drawing/2014/main" id="{CF5EB19D-BC9E-40FA-BC6F-DA9B98DA7DCA}"/>
              </a:ext>
            </a:extLst>
          </p:cNvPr>
          <p:cNvSpPr>
            <a:spLocks noGrp="1"/>
          </p:cNvSpPr>
          <p:nvPr>
            <p:ph type="body" sz="quarter" idx="44" hasCustomPrompt="1"/>
          </p:nvPr>
        </p:nvSpPr>
        <p:spPr>
          <a:xfrm>
            <a:off x="8269320" y="350215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7" name="Text Placeholder 10">
            <a:extLst>
              <a:ext uri="{FF2B5EF4-FFF2-40B4-BE49-F238E27FC236}">
                <a16:creationId xmlns:a16="http://schemas.microsoft.com/office/drawing/2014/main" id="{1E8B9B06-EF32-482E-A7E7-C1BAFE1A45DC}"/>
              </a:ext>
            </a:extLst>
          </p:cNvPr>
          <p:cNvSpPr>
            <a:spLocks noGrp="1"/>
          </p:cNvSpPr>
          <p:nvPr>
            <p:ph type="body" sz="quarter" idx="42" hasCustomPrompt="1"/>
          </p:nvPr>
        </p:nvSpPr>
        <p:spPr>
          <a:xfrm>
            <a:off x="9057240" y="350215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0" name="Text Placeholder 10">
            <a:extLst>
              <a:ext uri="{FF2B5EF4-FFF2-40B4-BE49-F238E27FC236}">
                <a16:creationId xmlns:a16="http://schemas.microsoft.com/office/drawing/2014/main" id="{B243085E-635F-44B9-A90B-BCE5763AD3EB}"/>
              </a:ext>
            </a:extLst>
          </p:cNvPr>
          <p:cNvSpPr>
            <a:spLocks noGrp="1"/>
          </p:cNvSpPr>
          <p:nvPr>
            <p:ph type="body" sz="quarter" idx="45" hasCustomPrompt="1"/>
          </p:nvPr>
        </p:nvSpPr>
        <p:spPr>
          <a:xfrm>
            <a:off x="9845160" y="350215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1" name="Text Placeholder 10">
            <a:extLst>
              <a:ext uri="{FF2B5EF4-FFF2-40B4-BE49-F238E27FC236}">
                <a16:creationId xmlns:a16="http://schemas.microsoft.com/office/drawing/2014/main" id="{5E2D6E88-5F8C-4406-9211-D4A50B968BA2}"/>
              </a:ext>
            </a:extLst>
          </p:cNvPr>
          <p:cNvSpPr>
            <a:spLocks noGrp="1"/>
          </p:cNvSpPr>
          <p:nvPr>
            <p:ph type="body" sz="quarter" idx="46" hasCustomPrompt="1"/>
          </p:nvPr>
        </p:nvSpPr>
        <p:spPr>
          <a:xfrm>
            <a:off x="10633085" y="350215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3" name="Text Placeholder 10">
            <a:extLst>
              <a:ext uri="{FF2B5EF4-FFF2-40B4-BE49-F238E27FC236}">
                <a16:creationId xmlns:a16="http://schemas.microsoft.com/office/drawing/2014/main" id="{CC994534-ACB6-4B33-A7F8-59ED88636D97}"/>
              </a:ext>
            </a:extLst>
          </p:cNvPr>
          <p:cNvSpPr>
            <a:spLocks noGrp="1"/>
          </p:cNvSpPr>
          <p:nvPr>
            <p:ph type="body" sz="quarter" idx="38" hasCustomPrompt="1"/>
          </p:nvPr>
        </p:nvSpPr>
        <p:spPr>
          <a:xfrm>
            <a:off x="914400" y="4292468"/>
            <a:ext cx="731520" cy="457200"/>
          </a:xfrm>
        </p:spPr>
        <p:txBody>
          <a:bodyPr anchor="ctr"/>
          <a:lstStyle>
            <a:lvl1pPr marL="0" indent="0" algn="ctr">
              <a:buNone/>
              <a:defRPr sz="1400" b="1">
                <a:solidFill>
                  <a:schemeClr val="tx1">
                    <a:lumMod val="65000"/>
                    <a:lumOff val="35000"/>
                  </a:schemeClr>
                </a:solidFill>
                <a:latin typeface="+mj-lt"/>
              </a:defRPr>
            </a:lvl1pPr>
          </a:lstStyle>
          <a:p>
            <a:pPr lvl="0"/>
            <a:r>
              <a:rPr lang="en-US" dirty="0"/>
              <a:t>Year</a:t>
            </a:r>
            <a:endParaRPr lang="en-ZA" dirty="0"/>
          </a:p>
        </p:txBody>
      </p:sp>
      <p:sp>
        <p:nvSpPr>
          <p:cNvPr id="52" name="Text Placeholder 10">
            <a:extLst>
              <a:ext uri="{FF2B5EF4-FFF2-40B4-BE49-F238E27FC236}">
                <a16:creationId xmlns:a16="http://schemas.microsoft.com/office/drawing/2014/main" id="{BFBFB5AF-B984-48A4-A2D5-B0F9A7168B93}"/>
              </a:ext>
            </a:extLst>
          </p:cNvPr>
          <p:cNvSpPr>
            <a:spLocks noGrp="1"/>
          </p:cNvSpPr>
          <p:nvPr>
            <p:ph type="body" sz="quarter" idx="47" hasCustomPrompt="1"/>
          </p:nvPr>
        </p:nvSpPr>
        <p:spPr>
          <a:xfrm>
            <a:off x="1969915" y="4425696"/>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3" name="Text Placeholder 10">
            <a:extLst>
              <a:ext uri="{FF2B5EF4-FFF2-40B4-BE49-F238E27FC236}">
                <a16:creationId xmlns:a16="http://schemas.microsoft.com/office/drawing/2014/main" id="{5920D2EA-A217-4744-834D-D00BD41BD38F}"/>
              </a:ext>
            </a:extLst>
          </p:cNvPr>
          <p:cNvSpPr>
            <a:spLocks noGrp="1"/>
          </p:cNvSpPr>
          <p:nvPr>
            <p:ph type="body" sz="quarter" idx="48" hasCustomPrompt="1"/>
          </p:nvPr>
        </p:nvSpPr>
        <p:spPr>
          <a:xfrm>
            <a:off x="2757602" y="4425696"/>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4" name="Text Placeholder 10">
            <a:extLst>
              <a:ext uri="{FF2B5EF4-FFF2-40B4-BE49-F238E27FC236}">
                <a16:creationId xmlns:a16="http://schemas.microsoft.com/office/drawing/2014/main" id="{FD2FC71C-590D-4C50-9D20-D98F73D84422}"/>
              </a:ext>
            </a:extLst>
          </p:cNvPr>
          <p:cNvSpPr>
            <a:spLocks noGrp="1"/>
          </p:cNvSpPr>
          <p:nvPr>
            <p:ph type="body" sz="quarter" idx="49" hasCustomPrompt="1"/>
          </p:nvPr>
        </p:nvSpPr>
        <p:spPr>
          <a:xfrm>
            <a:off x="3545289" y="4425696"/>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5" name="Text Placeholder 10">
            <a:extLst>
              <a:ext uri="{FF2B5EF4-FFF2-40B4-BE49-F238E27FC236}">
                <a16:creationId xmlns:a16="http://schemas.microsoft.com/office/drawing/2014/main" id="{AD895D25-09BE-492D-944C-8B0E710ADF19}"/>
              </a:ext>
            </a:extLst>
          </p:cNvPr>
          <p:cNvSpPr>
            <a:spLocks noGrp="1"/>
          </p:cNvSpPr>
          <p:nvPr>
            <p:ph type="body" sz="quarter" idx="50" hasCustomPrompt="1"/>
          </p:nvPr>
        </p:nvSpPr>
        <p:spPr>
          <a:xfrm>
            <a:off x="4332976" y="4425696"/>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6" name="Text Placeholder 10">
            <a:extLst>
              <a:ext uri="{FF2B5EF4-FFF2-40B4-BE49-F238E27FC236}">
                <a16:creationId xmlns:a16="http://schemas.microsoft.com/office/drawing/2014/main" id="{F6192086-61CF-42A5-905D-851D1EEBC250}"/>
              </a:ext>
            </a:extLst>
          </p:cNvPr>
          <p:cNvSpPr>
            <a:spLocks noGrp="1"/>
          </p:cNvSpPr>
          <p:nvPr>
            <p:ph type="body" sz="quarter" idx="51" hasCustomPrompt="1"/>
          </p:nvPr>
        </p:nvSpPr>
        <p:spPr>
          <a:xfrm>
            <a:off x="5120663" y="4425696"/>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7" name="Text Placeholder 10">
            <a:extLst>
              <a:ext uri="{FF2B5EF4-FFF2-40B4-BE49-F238E27FC236}">
                <a16:creationId xmlns:a16="http://schemas.microsoft.com/office/drawing/2014/main" id="{FD1AF556-814F-4B48-B1F0-29450A009046}"/>
              </a:ext>
            </a:extLst>
          </p:cNvPr>
          <p:cNvSpPr>
            <a:spLocks noGrp="1"/>
          </p:cNvSpPr>
          <p:nvPr>
            <p:ph type="body" sz="quarter" idx="52" hasCustomPrompt="1"/>
          </p:nvPr>
        </p:nvSpPr>
        <p:spPr>
          <a:xfrm>
            <a:off x="5908350" y="4425696"/>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8" name="Text Placeholder 10">
            <a:extLst>
              <a:ext uri="{FF2B5EF4-FFF2-40B4-BE49-F238E27FC236}">
                <a16:creationId xmlns:a16="http://schemas.microsoft.com/office/drawing/2014/main" id="{EEEE7A48-BA7F-4AD6-948F-8AF34748D377}"/>
              </a:ext>
            </a:extLst>
          </p:cNvPr>
          <p:cNvSpPr>
            <a:spLocks noGrp="1"/>
          </p:cNvSpPr>
          <p:nvPr>
            <p:ph type="body" sz="quarter" idx="53" hasCustomPrompt="1"/>
          </p:nvPr>
        </p:nvSpPr>
        <p:spPr>
          <a:xfrm>
            <a:off x="6696037" y="4425696"/>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60" name="Text Placeholder 10">
            <a:extLst>
              <a:ext uri="{FF2B5EF4-FFF2-40B4-BE49-F238E27FC236}">
                <a16:creationId xmlns:a16="http://schemas.microsoft.com/office/drawing/2014/main" id="{1ECC3963-8620-45EA-8E9B-B5ED79CD7A41}"/>
              </a:ext>
            </a:extLst>
          </p:cNvPr>
          <p:cNvSpPr>
            <a:spLocks noGrp="1"/>
          </p:cNvSpPr>
          <p:nvPr>
            <p:ph type="body" sz="quarter" idx="55" hasCustomPrompt="1"/>
          </p:nvPr>
        </p:nvSpPr>
        <p:spPr>
          <a:xfrm>
            <a:off x="7483724" y="4425696"/>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61" name="Text Placeholder 10">
            <a:extLst>
              <a:ext uri="{FF2B5EF4-FFF2-40B4-BE49-F238E27FC236}">
                <a16:creationId xmlns:a16="http://schemas.microsoft.com/office/drawing/2014/main" id="{8A5FB4BB-2FEF-496A-8E3A-C4D43AE0498C}"/>
              </a:ext>
            </a:extLst>
          </p:cNvPr>
          <p:cNvSpPr>
            <a:spLocks noGrp="1"/>
          </p:cNvSpPr>
          <p:nvPr>
            <p:ph type="body" sz="quarter" idx="56" hasCustomPrompt="1"/>
          </p:nvPr>
        </p:nvSpPr>
        <p:spPr>
          <a:xfrm>
            <a:off x="8271411" y="4425696"/>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9" name="Text Placeholder 10">
            <a:extLst>
              <a:ext uri="{FF2B5EF4-FFF2-40B4-BE49-F238E27FC236}">
                <a16:creationId xmlns:a16="http://schemas.microsoft.com/office/drawing/2014/main" id="{A7187E67-FC95-4CA0-9570-815E315916E5}"/>
              </a:ext>
            </a:extLst>
          </p:cNvPr>
          <p:cNvSpPr>
            <a:spLocks noGrp="1"/>
          </p:cNvSpPr>
          <p:nvPr>
            <p:ph type="body" sz="quarter" idx="54" hasCustomPrompt="1"/>
          </p:nvPr>
        </p:nvSpPr>
        <p:spPr>
          <a:xfrm>
            <a:off x="9059098" y="4425696"/>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62" name="Text Placeholder 10">
            <a:extLst>
              <a:ext uri="{FF2B5EF4-FFF2-40B4-BE49-F238E27FC236}">
                <a16:creationId xmlns:a16="http://schemas.microsoft.com/office/drawing/2014/main" id="{D03EF82F-F37F-48CB-A978-E3BAD66F5C7D}"/>
              </a:ext>
            </a:extLst>
          </p:cNvPr>
          <p:cNvSpPr>
            <a:spLocks noGrp="1"/>
          </p:cNvSpPr>
          <p:nvPr>
            <p:ph type="body" sz="quarter" idx="57" hasCustomPrompt="1"/>
          </p:nvPr>
        </p:nvSpPr>
        <p:spPr>
          <a:xfrm>
            <a:off x="9846785" y="4425696"/>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63" name="Text Placeholder 10">
            <a:extLst>
              <a:ext uri="{FF2B5EF4-FFF2-40B4-BE49-F238E27FC236}">
                <a16:creationId xmlns:a16="http://schemas.microsoft.com/office/drawing/2014/main" id="{5F250D41-02CE-4633-9E26-F722FCA110BB}"/>
              </a:ext>
            </a:extLst>
          </p:cNvPr>
          <p:cNvSpPr>
            <a:spLocks noGrp="1"/>
          </p:cNvSpPr>
          <p:nvPr>
            <p:ph type="body" sz="quarter" idx="58" hasCustomPrompt="1"/>
          </p:nvPr>
        </p:nvSpPr>
        <p:spPr>
          <a:xfrm>
            <a:off x="10634472" y="4425696"/>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cxnSp>
        <p:nvCxnSpPr>
          <p:cNvPr id="8" name="Straight Connector 7">
            <a:extLst>
              <a:ext uri="{FF2B5EF4-FFF2-40B4-BE49-F238E27FC236}">
                <a16:creationId xmlns:a16="http://schemas.microsoft.com/office/drawing/2014/main" id="{711E3559-68CA-437E-BD12-A9953AE1E88F}"/>
              </a:ext>
              <a:ext uri="{C183D7F6-B498-43B3-948B-1728B52AA6E4}">
                <adec:decorative xmlns:adec="http://schemas.microsoft.com/office/drawing/2017/decorative" val="1"/>
              </a:ext>
            </a:extLst>
          </p:cNvPr>
          <p:cNvCxnSpPr/>
          <p:nvPr userDrawn="1"/>
        </p:nvCxnSpPr>
        <p:spPr>
          <a:xfrm>
            <a:off x="940445" y="4069080"/>
            <a:ext cx="10332720"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Date Placeholder 1">
            <a:extLst>
              <a:ext uri="{FF2B5EF4-FFF2-40B4-BE49-F238E27FC236}">
                <a16:creationId xmlns:a16="http://schemas.microsoft.com/office/drawing/2014/main" id="{62C0F98D-B2D7-4EDC-ADD0-9B61A901FCEA}"/>
              </a:ext>
            </a:extLst>
          </p:cNvPr>
          <p:cNvSpPr>
            <a:spLocks noGrp="1"/>
          </p:cNvSpPr>
          <p:nvPr>
            <p:ph type="dt" sz="half" idx="60"/>
          </p:nvPr>
        </p:nvSpPr>
        <p:spPr>
          <a:xfrm>
            <a:off x="838200" y="6356350"/>
            <a:ext cx="2743200" cy="365125"/>
          </a:xfrm>
        </p:spPr>
        <p:txBody>
          <a:bodyPr/>
          <a:lstStyle/>
          <a:p>
            <a:r>
              <a:rPr lang="en-US" dirty="0"/>
              <a:t>20XX</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Pitch deck title</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4242866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8F5A6A-E29E-401A-801A-8FD9CAABA7A5}"/>
              </a:ext>
            </a:extLst>
          </p:cNvPr>
          <p:cNvSpPr>
            <a:spLocks noGrp="1"/>
          </p:cNvSpPr>
          <p:nvPr>
            <p:ph idx="1"/>
          </p:nvPr>
        </p:nvSpPr>
        <p:spPr>
          <a:xfrm>
            <a:off x="838200" y="1685925"/>
            <a:ext cx="10515600" cy="40970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dirty="0"/>
              <a:t>Pitch deck title</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11645874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m option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7" name="Picture Placeholder 6">
            <a:extLst>
              <a:ext uri="{FF2B5EF4-FFF2-40B4-BE49-F238E27FC236}">
                <a16:creationId xmlns:a16="http://schemas.microsoft.com/office/drawing/2014/main" id="{37BA1CDE-376A-4ABA-B8B8-75D6A678096B}"/>
              </a:ext>
            </a:extLst>
          </p:cNvPr>
          <p:cNvSpPr>
            <a:spLocks noGrp="1"/>
          </p:cNvSpPr>
          <p:nvPr>
            <p:ph type="pic" sz="quarter" idx="13"/>
          </p:nvPr>
        </p:nvSpPr>
        <p:spPr>
          <a:xfrm>
            <a:off x="1335515" y="1718402"/>
            <a:ext cx="2286000" cy="3566160"/>
          </a:xfrm>
          <a:solidFill>
            <a:schemeClr val="accent6"/>
          </a:solidFill>
        </p:spPr>
        <p:txBody>
          <a:bodyPr/>
          <a:lstStyle/>
          <a:p>
            <a:r>
              <a:rPr lang="en-US"/>
              <a:t>Click icon to add picture</a:t>
            </a:r>
            <a:endParaRPr lang="en-US" dirty="0"/>
          </a:p>
        </p:txBody>
      </p:sp>
      <p:sp>
        <p:nvSpPr>
          <p:cNvPr id="9" name="Text Placeholder 8">
            <a:extLst>
              <a:ext uri="{FF2B5EF4-FFF2-40B4-BE49-F238E27FC236}">
                <a16:creationId xmlns:a16="http://schemas.microsoft.com/office/drawing/2014/main" id="{1B8F9B77-308B-48E1-BCAC-0C74FB9A1CF4}"/>
              </a:ext>
            </a:extLst>
          </p:cNvPr>
          <p:cNvSpPr>
            <a:spLocks noGrp="1"/>
          </p:cNvSpPr>
          <p:nvPr>
            <p:ph type="body" sz="quarter" idx="14" hasCustomPrompt="1"/>
          </p:nvPr>
        </p:nvSpPr>
        <p:spPr>
          <a:xfrm>
            <a:off x="1335515" y="5359799"/>
            <a:ext cx="2286000" cy="365125"/>
          </a:xfrm>
        </p:spPr>
        <p:txBody>
          <a:bodyPr anchor="ctr" anchorCtr="0">
            <a:noAutofit/>
          </a:bodyPr>
          <a:lstStyle>
            <a:lvl1pPr marL="0" indent="0" algn="ctr">
              <a:buNone/>
              <a:defRPr sz="16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Name</a:t>
            </a:r>
          </a:p>
        </p:txBody>
      </p:sp>
      <p:sp>
        <p:nvSpPr>
          <p:cNvPr id="10" name="Text Placeholder 8">
            <a:extLst>
              <a:ext uri="{FF2B5EF4-FFF2-40B4-BE49-F238E27FC236}">
                <a16:creationId xmlns:a16="http://schemas.microsoft.com/office/drawing/2014/main" id="{50BA97C8-6774-46D2-9678-1BA2BE8C9D3E}"/>
              </a:ext>
            </a:extLst>
          </p:cNvPr>
          <p:cNvSpPr>
            <a:spLocks noGrp="1"/>
          </p:cNvSpPr>
          <p:nvPr>
            <p:ph type="body" sz="quarter" idx="15" hasCustomPrompt="1"/>
          </p:nvPr>
        </p:nvSpPr>
        <p:spPr>
          <a:xfrm>
            <a:off x="1335515" y="5743005"/>
            <a:ext cx="2286000" cy="365125"/>
          </a:xfrm>
        </p:spPr>
        <p:txBody>
          <a:bodyPr>
            <a:noAutofit/>
          </a:bodyPr>
          <a:lstStyle>
            <a:lvl1pPr marL="0" indent="0" algn="ctr">
              <a:buNone/>
              <a:defRPr sz="14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Title</a:t>
            </a:r>
          </a:p>
        </p:txBody>
      </p:sp>
      <p:sp>
        <p:nvSpPr>
          <p:cNvPr id="11" name="Picture Placeholder 6">
            <a:extLst>
              <a:ext uri="{FF2B5EF4-FFF2-40B4-BE49-F238E27FC236}">
                <a16:creationId xmlns:a16="http://schemas.microsoft.com/office/drawing/2014/main" id="{D48977F0-CAE5-4054-B1AC-16B25EB28CBA}"/>
              </a:ext>
            </a:extLst>
          </p:cNvPr>
          <p:cNvSpPr>
            <a:spLocks noGrp="1"/>
          </p:cNvSpPr>
          <p:nvPr>
            <p:ph type="pic" sz="quarter" idx="16"/>
          </p:nvPr>
        </p:nvSpPr>
        <p:spPr>
          <a:xfrm>
            <a:off x="3754036" y="1718798"/>
            <a:ext cx="2286000" cy="3566160"/>
          </a:xfrm>
          <a:solidFill>
            <a:schemeClr val="accent6"/>
          </a:solidFill>
        </p:spPr>
        <p:txBody>
          <a:bodyPr/>
          <a:lstStyle/>
          <a:p>
            <a:r>
              <a:rPr lang="en-US"/>
              <a:t>Click icon to add picture</a:t>
            </a:r>
            <a:endParaRPr lang="en-US" dirty="0"/>
          </a:p>
        </p:txBody>
      </p:sp>
      <p:sp>
        <p:nvSpPr>
          <p:cNvPr id="12" name="Text Placeholder 8">
            <a:extLst>
              <a:ext uri="{FF2B5EF4-FFF2-40B4-BE49-F238E27FC236}">
                <a16:creationId xmlns:a16="http://schemas.microsoft.com/office/drawing/2014/main" id="{035550F1-A852-48F3-9C1C-C64F3B8D4D7E}"/>
              </a:ext>
            </a:extLst>
          </p:cNvPr>
          <p:cNvSpPr>
            <a:spLocks noGrp="1"/>
          </p:cNvSpPr>
          <p:nvPr>
            <p:ph type="body" sz="quarter" idx="17" hasCustomPrompt="1"/>
          </p:nvPr>
        </p:nvSpPr>
        <p:spPr>
          <a:xfrm>
            <a:off x="3754036" y="5360195"/>
            <a:ext cx="2286000" cy="365125"/>
          </a:xfrm>
        </p:spPr>
        <p:txBody>
          <a:bodyPr anchor="ctr" anchorCtr="0">
            <a:noAutofit/>
          </a:bodyPr>
          <a:lstStyle>
            <a:lvl1pPr marL="0" indent="0" algn="ctr">
              <a:buNone/>
              <a:defRPr sz="16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Name</a:t>
            </a:r>
          </a:p>
        </p:txBody>
      </p:sp>
      <p:sp>
        <p:nvSpPr>
          <p:cNvPr id="13" name="Text Placeholder 8">
            <a:extLst>
              <a:ext uri="{FF2B5EF4-FFF2-40B4-BE49-F238E27FC236}">
                <a16:creationId xmlns:a16="http://schemas.microsoft.com/office/drawing/2014/main" id="{D757D7CE-02BE-4D9B-A676-F2967D660EC0}"/>
              </a:ext>
            </a:extLst>
          </p:cNvPr>
          <p:cNvSpPr>
            <a:spLocks noGrp="1"/>
          </p:cNvSpPr>
          <p:nvPr>
            <p:ph type="body" sz="quarter" idx="18" hasCustomPrompt="1"/>
          </p:nvPr>
        </p:nvSpPr>
        <p:spPr>
          <a:xfrm>
            <a:off x="3754036" y="5743401"/>
            <a:ext cx="2286000" cy="365125"/>
          </a:xfrm>
        </p:spPr>
        <p:txBody>
          <a:bodyPr>
            <a:noAutofit/>
          </a:bodyPr>
          <a:lstStyle>
            <a:lvl1pPr marL="0" indent="0" algn="ctr">
              <a:buNone/>
              <a:defRPr sz="14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Title</a:t>
            </a:r>
          </a:p>
        </p:txBody>
      </p:sp>
      <p:sp>
        <p:nvSpPr>
          <p:cNvPr id="14" name="Picture Placeholder 6">
            <a:extLst>
              <a:ext uri="{FF2B5EF4-FFF2-40B4-BE49-F238E27FC236}">
                <a16:creationId xmlns:a16="http://schemas.microsoft.com/office/drawing/2014/main" id="{64C29CA7-3B83-4C84-8407-F05C8CA7084D}"/>
              </a:ext>
            </a:extLst>
          </p:cNvPr>
          <p:cNvSpPr>
            <a:spLocks noGrp="1"/>
          </p:cNvSpPr>
          <p:nvPr>
            <p:ph type="pic" sz="quarter" idx="19"/>
          </p:nvPr>
        </p:nvSpPr>
        <p:spPr>
          <a:xfrm>
            <a:off x="6172557" y="1718402"/>
            <a:ext cx="2286000" cy="3566160"/>
          </a:xfrm>
          <a:solidFill>
            <a:schemeClr val="accent6"/>
          </a:solidFill>
        </p:spPr>
        <p:txBody>
          <a:bodyPr/>
          <a:lstStyle/>
          <a:p>
            <a:r>
              <a:rPr lang="en-US"/>
              <a:t>Click icon to add picture</a:t>
            </a:r>
            <a:endParaRPr lang="en-US" dirty="0"/>
          </a:p>
        </p:txBody>
      </p:sp>
      <p:sp>
        <p:nvSpPr>
          <p:cNvPr id="15" name="Text Placeholder 8">
            <a:extLst>
              <a:ext uri="{FF2B5EF4-FFF2-40B4-BE49-F238E27FC236}">
                <a16:creationId xmlns:a16="http://schemas.microsoft.com/office/drawing/2014/main" id="{62304448-704D-4C85-87B3-13204A597E05}"/>
              </a:ext>
            </a:extLst>
          </p:cNvPr>
          <p:cNvSpPr>
            <a:spLocks noGrp="1"/>
          </p:cNvSpPr>
          <p:nvPr>
            <p:ph type="body" sz="quarter" idx="20" hasCustomPrompt="1"/>
          </p:nvPr>
        </p:nvSpPr>
        <p:spPr>
          <a:xfrm>
            <a:off x="6172557" y="5360195"/>
            <a:ext cx="2286000" cy="365125"/>
          </a:xfrm>
        </p:spPr>
        <p:txBody>
          <a:bodyPr anchor="ctr" anchorCtr="0">
            <a:noAutofit/>
          </a:bodyPr>
          <a:lstStyle>
            <a:lvl1pPr marL="0" indent="0" algn="ctr">
              <a:buNone/>
              <a:defRPr sz="16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Name</a:t>
            </a:r>
          </a:p>
        </p:txBody>
      </p:sp>
      <p:sp>
        <p:nvSpPr>
          <p:cNvPr id="16" name="Text Placeholder 8">
            <a:extLst>
              <a:ext uri="{FF2B5EF4-FFF2-40B4-BE49-F238E27FC236}">
                <a16:creationId xmlns:a16="http://schemas.microsoft.com/office/drawing/2014/main" id="{BB608A2D-D2B2-4E41-89DB-745BBE2D8B47}"/>
              </a:ext>
            </a:extLst>
          </p:cNvPr>
          <p:cNvSpPr>
            <a:spLocks noGrp="1"/>
          </p:cNvSpPr>
          <p:nvPr>
            <p:ph type="body" sz="quarter" idx="21" hasCustomPrompt="1"/>
          </p:nvPr>
        </p:nvSpPr>
        <p:spPr>
          <a:xfrm>
            <a:off x="6172557" y="5743401"/>
            <a:ext cx="2286000" cy="365125"/>
          </a:xfrm>
        </p:spPr>
        <p:txBody>
          <a:bodyPr>
            <a:noAutofit/>
          </a:bodyPr>
          <a:lstStyle>
            <a:lvl1pPr marL="0" indent="0" algn="ctr">
              <a:buNone/>
              <a:defRPr sz="14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Title</a:t>
            </a:r>
          </a:p>
        </p:txBody>
      </p:sp>
      <p:sp>
        <p:nvSpPr>
          <p:cNvPr id="17" name="Picture Placeholder 6">
            <a:extLst>
              <a:ext uri="{FF2B5EF4-FFF2-40B4-BE49-F238E27FC236}">
                <a16:creationId xmlns:a16="http://schemas.microsoft.com/office/drawing/2014/main" id="{B1A1DC22-0E05-43FC-8E91-0BE7AA25EEF8}"/>
              </a:ext>
            </a:extLst>
          </p:cNvPr>
          <p:cNvSpPr>
            <a:spLocks noGrp="1"/>
          </p:cNvSpPr>
          <p:nvPr>
            <p:ph type="pic" sz="quarter" idx="22"/>
          </p:nvPr>
        </p:nvSpPr>
        <p:spPr>
          <a:xfrm>
            <a:off x="8578378" y="1718798"/>
            <a:ext cx="2286000" cy="3566160"/>
          </a:xfrm>
          <a:solidFill>
            <a:schemeClr val="accent6"/>
          </a:solidFill>
        </p:spPr>
        <p:txBody>
          <a:bodyPr/>
          <a:lstStyle/>
          <a:p>
            <a:r>
              <a:rPr lang="en-US"/>
              <a:t>Click icon to add picture</a:t>
            </a:r>
            <a:endParaRPr lang="en-US" dirty="0"/>
          </a:p>
        </p:txBody>
      </p:sp>
      <p:sp>
        <p:nvSpPr>
          <p:cNvPr id="18" name="Text Placeholder 8">
            <a:extLst>
              <a:ext uri="{FF2B5EF4-FFF2-40B4-BE49-F238E27FC236}">
                <a16:creationId xmlns:a16="http://schemas.microsoft.com/office/drawing/2014/main" id="{25676C67-0CCC-403A-9B15-B42740FCF064}"/>
              </a:ext>
            </a:extLst>
          </p:cNvPr>
          <p:cNvSpPr>
            <a:spLocks noGrp="1"/>
          </p:cNvSpPr>
          <p:nvPr>
            <p:ph type="body" sz="quarter" idx="23" hasCustomPrompt="1"/>
          </p:nvPr>
        </p:nvSpPr>
        <p:spPr>
          <a:xfrm>
            <a:off x="8578378" y="5360195"/>
            <a:ext cx="2286000" cy="365125"/>
          </a:xfrm>
        </p:spPr>
        <p:txBody>
          <a:bodyPr anchor="ctr" anchorCtr="0">
            <a:noAutofit/>
          </a:bodyPr>
          <a:lstStyle>
            <a:lvl1pPr marL="0" indent="0" algn="ctr">
              <a:buNone/>
              <a:defRPr sz="16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Name</a:t>
            </a:r>
          </a:p>
        </p:txBody>
      </p:sp>
      <p:sp>
        <p:nvSpPr>
          <p:cNvPr id="19" name="Text Placeholder 8">
            <a:extLst>
              <a:ext uri="{FF2B5EF4-FFF2-40B4-BE49-F238E27FC236}">
                <a16:creationId xmlns:a16="http://schemas.microsoft.com/office/drawing/2014/main" id="{25CC45AB-977D-4580-9F1A-2E786542EE50}"/>
              </a:ext>
            </a:extLst>
          </p:cNvPr>
          <p:cNvSpPr>
            <a:spLocks noGrp="1"/>
          </p:cNvSpPr>
          <p:nvPr>
            <p:ph type="body" sz="quarter" idx="24" hasCustomPrompt="1"/>
          </p:nvPr>
        </p:nvSpPr>
        <p:spPr>
          <a:xfrm>
            <a:off x="8578378" y="5743401"/>
            <a:ext cx="2286000" cy="365125"/>
          </a:xfrm>
        </p:spPr>
        <p:txBody>
          <a:bodyPr>
            <a:noAutofit/>
          </a:bodyPr>
          <a:lstStyle>
            <a:lvl1pPr marL="0" indent="0" algn="ctr">
              <a:buNone/>
              <a:defRPr sz="14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Title</a:t>
            </a:r>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a:lstStyle/>
          <a:p>
            <a:r>
              <a:rPr lang="en-US" dirty="0"/>
              <a:t>Pitch deck title</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39566992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option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7" name="Picture Placeholder 6">
            <a:extLst>
              <a:ext uri="{FF2B5EF4-FFF2-40B4-BE49-F238E27FC236}">
                <a16:creationId xmlns:a16="http://schemas.microsoft.com/office/drawing/2014/main" id="{37BA1CDE-376A-4ABA-B8B8-75D6A678096B}"/>
              </a:ext>
            </a:extLst>
          </p:cNvPr>
          <p:cNvSpPr>
            <a:spLocks noGrp="1"/>
          </p:cNvSpPr>
          <p:nvPr>
            <p:ph type="pic" sz="quarter" idx="13"/>
          </p:nvPr>
        </p:nvSpPr>
        <p:spPr>
          <a:xfrm>
            <a:off x="1335515" y="1717141"/>
            <a:ext cx="2286000" cy="1554480"/>
          </a:xfrm>
          <a:solidFill>
            <a:schemeClr val="accent6"/>
          </a:solidFill>
        </p:spPr>
        <p:txBody>
          <a:bodyPr/>
          <a:lstStyle/>
          <a:p>
            <a:r>
              <a:rPr lang="en-US"/>
              <a:t>Click icon to add picture</a:t>
            </a:r>
            <a:endParaRPr lang="en-US" dirty="0"/>
          </a:p>
        </p:txBody>
      </p:sp>
      <p:sp>
        <p:nvSpPr>
          <p:cNvPr id="9" name="Text Placeholder 8">
            <a:extLst>
              <a:ext uri="{FF2B5EF4-FFF2-40B4-BE49-F238E27FC236}">
                <a16:creationId xmlns:a16="http://schemas.microsoft.com/office/drawing/2014/main" id="{1B8F9B77-308B-48E1-BCAC-0C74FB9A1CF4}"/>
              </a:ext>
            </a:extLst>
          </p:cNvPr>
          <p:cNvSpPr>
            <a:spLocks noGrp="1"/>
          </p:cNvSpPr>
          <p:nvPr>
            <p:ph type="body" sz="quarter" idx="14" hasCustomPrompt="1"/>
          </p:nvPr>
        </p:nvSpPr>
        <p:spPr>
          <a:xfrm>
            <a:off x="1335515" y="3323013"/>
            <a:ext cx="2286000" cy="274320"/>
          </a:xfrm>
        </p:spPr>
        <p:txBody>
          <a:bodyPr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Name</a:t>
            </a:r>
          </a:p>
        </p:txBody>
      </p:sp>
      <p:sp>
        <p:nvSpPr>
          <p:cNvPr id="10" name="Text Placeholder 8">
            <a:extLst>
              <a:ext uri="{FF2B5EF4-FFF2-40B4-BE49-F238E27FC236}">
                <a16:creationId xmlns:a16="http://schemas.microsoft.com/office/drawing/2014/main" id="{50BA97C8-6774-46D2-9678-1BA2BE8C9D3E}"/>
              </a:ext>
            </a:extLst>
          </p:cNvPr>
          <p:cNvSpPr>
            <a:spLocks noGrp="1"/>
          </p:cNvSpPr>
          <p:nvPr>
            <p:ph type="body" sz="quarter" idx="15" hasCustomPrompt="1"/>
          </p:nvPr>
        </p:nvSpPr>
        <p:spPr>
          <a:xfrm>
            <a:off x="1335515" y="3610807"/>
            <a:ext cx="2286000" cy="274320"/>
          </a:xfrm>
        </p:spPr>
        <p:txBody>
          <a:bodyPr>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Title</a:t>
            </a:r>
          </a:p>
        </p:txBody>
      </p:sp>
      <p:sp>
        <p:nvSpPr>
          <p:cNvPr id="11" name="Picture Placeholder 6">
            <a:extLst>
              <a:ext uri="{FF2B5EF4-FFF2-40B4-BE49-F238E27FC236}">
                <a16:creationId xmlns:a16="http://schemas.microsoft.com/office/drawing/2014/main" id="{D48977F0-CAE5-4054-B1AC-16B25EB28CBA}"/>
              </a:ext>
            </a:extLst>
          </p:cNvPr>
          <p:cNvSpPr>
            <a:spLocks noGrp="1"/>
          </p:cNvSpPr>
          <p:nvPr>
            <p:ph type="pic" sz="quarter" idx="16"/>
          </p:nvPr>
        </p:nvSpPr>
        <p:spPr>
          <a:xfrm>
            <a:off x="3754036" y="1717537"/>
            <a:ext cx="2286000" cy="1554480"/>
          </a:xfrm>
          <a:solidFill>
            <a:schemeClr val="accent6"/>
          </a:solidFill>
        </p:spPr>
        <p:txBody>
          <a:bodyPr/>
          <a:lstStyle/>
          <a:p>
            <a:r>
              <a:rPr lang="en-US"/>
              <a:t>Click icon to add picture</a:t>
            </a:r>
            <a:endParaRPr lang="en-US" dirty="0"/>
          </a:p>
        </p:txBody>
      </p:sp>
      <p:sp>
        <p:nvSpPr>
          <p:cNvPr id="12" name="Text Placeholder 8">
            <a:extLst>
              <a:ext uri="{FF2B5EF4-FFF2-40B4-BE49-F238E27FC236}">
                <a16:creationId xmlns:a16="http://schemas.microsoft.com/office/drawing/2014/main" id="{035550F1-A852-48F3-9C1C-C64F3B8D4D7E}"/>
              </a:ext>
            </a:extLst>
          </p:cNvPr>
          <p:cNvSpPr>
            <a:spLocks noGrp="1"/>
          </p:cNvSpPr>
          <p:nvPr>
            <p:ph type="body" sz="quarter" idx="17" hasCustomPrompt="1"/>
          </p:nvPr>
        </p:nvSpPr>
        <p:spPr>
          <a:xfrm>
            <a:off x="3754036" y="3323409"/>
            <a:ext cx="2286000" cy="274320"/>
          </a:xfrm>
        </p:spPr>
        <p:txBody>
          <a:bodyPr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Name</a:t>
            </a:r>
          </a:p>
        </p:txBody>
      </p:sp>
      <p:sp>
        <p:nvSpPr>
          <p:cNvPr id="13" name="Text Placeholder 8">
            <a:extLst>
              <a:ext uri="{FF2B5EF4-FFF2-40B4-BE49-F238E27FC236}">
                <a16:creationId xmlns:a16="http://schemas.microsoft.com/office/drawing/2014/main" id="{D757D7CE-02BE-4D9B-A676-F2967D660EC0}"/>
              </a:ext>
            </a:extLst>
          </p:cNvPr>
          <p:cNvSpPr>
            <a:spLocks noGrp="1"/>
          </p:cNvSpPr>
          <p:nvPr>
            <p:ph type="body" sz="quarter" idx="18" hasCustomPrompt="1"/>
          </p:nvPr>
        </p:nvSpPr>
        <p:spPr>
          <a:xfrm>
            <a:off x="3754036" y="3611203"/>
            <a:ext cx="2286000" cy="274320"/>
          </a:xfrm>
        </p:spPr>
        <p:txBody>
          <a:bodyPr>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Title</a:t>
            </a:r>
          </a:p>
        </p:txBody>
      </p:sp>
      <p:sp>
        <p:nvSpPr>
          <p:cNvPr id="14" name="Picture Placeholder 6">
            <a:extLst>
              <a:ext uri="{FF2B5EF4-FFF2-40B4-BE49-F238E27FC236}">
                <a16:creationId xmlns:a16="http://schemas.microsoft.com/office/drawing/2014/main" id="{64C29CA7-3B83-4C84-8407-F05C8CA7084D}"/>
              </a:ext>
            </a:extLst>
          </p:cNvPr>
          <p:cNvSpPr>
            <a:spLocks noGrp="1"/>
          </p:cNvSpPr>
          <p:nvPr>
            <p:ph type="pic" sz="quarter" idx="19"/>
          </p:nvPr>
        </p:nvSpPr>
        <p:spPr>
          <a:xfrm>
            <a:off x="6172557" y="1717141"/>
            <a:ext cx="2286000" cy="1554480"/>
          </a:xfrm>
          <a:solidFill>
            <a:schemeClr val="accent6"/>
          </a:solidFill>
        </p:spPr>
        <p:txBody>
          <a:bodyPr/>
          <a:lstStyle/>
          <a:p>
            <a:r>
              <a:rPr lang="en-US"/>
              <a:t>Click icon to add picture</a:t>
            </a:r>
            <a:endParaRPr lang="en-US" dirty="0"/>
          </a:p>
        </p:txBody>
      </p:sp>
      <p:sp>
        <p:nvSpPr>
          <p:cNvPr id="15" name="Text Placeholder 8">
            <a:extLst>
              <a:ext uri="{FF2B5EF4-FFF2-40B4-BE49-F238E27FC236}">
                <a16:creationId xmlns:a16="http://schemas.microsoft.com/office/drawing/2014/main" id="{62304448-704D-4C85-87B3-13204A597E05}"/>
              </a:ext>
            </a:extLst>
          </p:cNvPr>
          <p:cNvSpPr>
            <a:spLocks noGrp="1"/>
          </p:cNvSpPr>
          <p:nvPr>
            <p:ph type="body" sz="quarter" idx="20" hasCustomPrompt="1"/>
          </p:nvPr>
        </p:nvSpPr>
        <p:spPr>
          <a:xfrm>
            <a:off x="6172557" y="3323013"/>
            <a:ext cx="2286000" cy="274320"/>
          </a:xfrm>
        </p:spPr>
        <p:txBody>
          <a:bodyPr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Name</a:t>
            </a:r>
          </a:p>
        </p:txBody>
      </p:sp>
      <p:sp>
        <p:nvSpPr>
          <p:cNvPr id="16" name="Text Placeholder 8">
            <a:extLst>
              <a:ext uri="{FF2B5EF4-FFF2-40B4-BE49-F238E27FC236}">
                <a16:creationId xmlns:a16="http://schemas.microsoft.com/office/drawing/2014/main" id="{BB608A2D-D2B2-4E41-89DB-745BBE2D8B47}"/>
              </a:ext>
            </a:extLst>
          </p:cNvPr>
          <p:cNvSpPr>
            <a:spLocks noGrp="1"/>
          </p:cNvSpPr>
          <p:nvPr>
            <p:ph type="body" sz="quarter" idx="21" hasCustomPrompt="1"/>
          </p:nvPr>
        </p:nvSpPr>
        <p:spPr>
          <a:xfrm>
            <a:off x="6172557" y="3610807"/>
            <a:ext cx="2286000" cy="274320"/>
          </a:xfrm>
        </p:spPr>
        <p:txBody>
          <a:bodyPr>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Title</a:t>
            </a:r>
          </a:p>
        </p:txBody>
      </p:sp>
      <p:sp>
        <p:nvSpPr>
          <p:cNvPr id="17" name="Picture Placeholder 6">
            <a:extLst>
              <a:ext uri="{FF2B5EF4-FFF2-40B4-BE49-F238E27FC236}">
                <a16:creationId xmlns:a16="http://schemas.microsoft.com/office/drawing/2014/main" id="{B1A1DC22-0E05-43FC-8E91-0BE7AA25EEF8}"/>
              </a:ext>
            </a:extLst>
          </p:cNvPr>
          <p:cNvSpPr>
            <a:spLocks noGrp="1"/>
          </p:cNvSpPr>
          <p:nvPr>
            <p:ph type="pic" sz="quarter" idx="22"/>
          </p:nvPr>
        </p:nvSpPr>
        <p:spPr>
          <a:xfrm>
            <a:off x="8578378" y="1717141"/>
            <a:ext cx="2286000" cy="1554480"/>
          </a:xfrm>
          <a:solidFill>
            <a:schemeClr val="accent6"/>
          </a:solidFill>
        </p:spPr>
        <p:txBody>
          <a:bodyPr/>
          <a:lstStyle/>
          <a:p>
            <a:r>
              <a:rPr lang="en-US"/>
              <a:t>Click icon to add picture</a:t>
            </a:r>
            <a:endParaRPr lang="en-US" dirty="0"/>
          </a:p>
        </p:txBody>
      </p:sp>
      <p:sp>
        <p:nvSpPr>
          <p:cNvPr id="18" name="Text Placeholder 8">
            <a:extLst>
              <a:ext uri="{FF2B5EF4-FFF2-40B4-BE49-F238E27FC236}">
                <a16:creationId xmlns:a16="http://schemas.microsoft.com/office/drawing/2014/main" id="{25676C67-0CCC-403A-9B15-B42740FCF064}"/>
              </a:ext>
            </a:extLst>
          </p:cNvPr>
          <p:cNvSpPr>
            <a:spLocks noGrp="1"/>
          </p:cNvSpPr>
          <p:nvPr>
            <p:ph type="body" sz="quarter" idx="23" hasCustomPrompt="1"/>
          </p:nvPr>
        </p:nvSpPr>
        <p:spPr>
          <a:xfrm>
            <a:off x="8578378" y="3323013"/>
            <a:ext cx="2286000" cy="274320"/>
          </a:xfrm>
        </p:spPr>
        <p:txBody>
          <a:bodyPr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Name</a:t>
            </a:r>
          </a:p>
        </p:txBody>
      </p:sp>
      <p:sp>
        <p:nvSpPr>
          <p:cNvPr id="19" name="Text Placeholder 8">
            <a:extLst>
              <a:ext uri="{FF2B5EF4-FFF2-40B4-BE49-F238E27FC236}">
                <a16:creationId xmlns:a16="http://schemas.microsoft.com/office/drawing/2014/main" id="{25CC45AB-977D-4580-9F1A-2E786542EE50}"/>
              </a:ext>
            </a:extLst>
          </p:cNvPr>
          <p:cNvSpPr>
            <a:spLocks noGrp="1"/>
          </p:cNvSpPr>
          <p:nvPr>
            <p:ph type="body" sz="quarter" idx="24" hasCustomPrompt="1"/>
          </p:nvPr>
        </p:nvSpPr>
        <p:spPr>
          <a:xfrm>
            <a:off x="8578378" y="3610807"/>
            <a:ext cx="2286000" cy="274320"/>
          </a:xfrm>
        </p:spPr>
        <p:txBody>
          <a:bodyPr>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Title</a:t>
            </a:r>
          </a:p>
        </p:txBody>
      </p:sp>
      <p:sp>
        <p:nvSpPr>
          <p:cNvPr id="44" name="Picture Placeholder 6">
            <a:extLst>
              <a:ext uri="{FF2B5EF4-FFF2-40B4-BE49-F238E27FC236}">
                <a16:creationId xmlns:a16="http://schemas.microsoft.com/office/drawing/2014/main" id="{27688D91-F8AA-4C0A-BF29-90F8FE202DAC}"/>
              </a:ext>
            </a:extLst>
          </p:cNvPr>
          <p:cNvSpPr>
            <a:spLocks noGrp="1"/>
          </p:cNvSpPr>
          <p:nvPr>
            <p:ph type="pic" sz="quarter" idx="25"/>
          </p:nvPr>
        </p:nvSpPr>
        <p:spPr>
          <a:xfrm>
            <a:off x="1325219" y="4131915"/>
            <a:ext cx="2286000" cy="1554480"/>
          </a:xfrm>
          <a:solidFill>
            <a:schemeClr val="accent6"/>
          </a:solidFill>
        </p:spPr>
        <p:txBody>
          <a:bodyPr/>
          <a:lstStyle/>
          <a:p>
            <a:r>
              <a:rPr lang="en-US"/>
              <a:t>Click icon to add picture</a:t>
            </a:r>
            <a:endParaRPr lang="en-US" dirty="0"/>
          </a:p>
        </p:txBody>
      </p:sp>
      <p:sp>
        <p:nvSpPr>
          <p:cNvPr id="45" name="Text Placeholder 8">
            <a:extLst>
              <a:ext uri="{FF2B5EF4-FFF2-40B4-BE49-F238E27FC236}">
                <a16:creationId xmlns:a16="http://schemas.microsoft.com/office/drawing/2014/main" id="{D9AECBF7-0508-4905-9DF6-C0FF9D9ADA48}"/>
              </a:ext>
            </a:extLst>
          </p:cNvPr>
          <p:cNvSpPr>
            <a:spLocks noGrp="1"/>
          </p:cNvSpPr>
          <p:nvPr>
            <p:ph type="body" sz="quarter" idx="26" hasCustomPrompt="1"/>
          </p:nvPr>
        </p:nvSpPr>
        <p:spPr>
          <a:xfrm>
            <a:off x="1325219" y="5737787"/>
            <a:ext cx="2286000" cy="274320"/>
          </a:xfrm>
        </p:spPr>
        <p:txBody>
          <a:bodyPr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Name</a:t>
            </a:r>
          </a:p>
        </p:txBody>
      </p:sp>
      <p:sp>
        <p:nvSpPr>
          <p:cNvPr id="46" name="Text Placeholder 8">
            <a:extLst>
              <a:ext uri="{FF2B5EF4-FFF2-40B4-BE49-F238E27FC236}">
                <a16:creationId xmlns:a16="http://schemas.microsoft.com/office/drawing/2014/main" id="{A7F920A3-CA67-4CD0-A639-1CE803DE26F8}"/>
              </a:ext>
            </a:extLst>
          </p:cNvPr>
          <p:cNvSpPr>
            <a:spLocks noGrp="1"/>
          </p:cNvSpPr>
          <p:nvPr>
            <p:ph type="body" sz="quarter" idx="27" hasCustomPrompt="1"/>
          </p:nvPr>
        </p:nvSpPr>
        <p:spPr>
          <a:xfrm>
            <a:off x="1325219" y="6025581"/>
            <a:ext cx="2286000" cy="274320"/>
          </a:xfrm>
        </p:spPr>
        <p:txBody>
          <a:bodyPr>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Title</a:t>
            </a:r>
          </a:p>
        </p:txBody>
      </p:sp>
      <p:sp>
        <p:nvSpPr>
          <p:cNvPr id="47" name="Picture Placeholder 6">
            <a:extLst>
              <a:ext uri="{FF2B5EF4-FFF2-40B4-BE49-F238E27FC236}">
                <a16:creationId xmlns:a16="http://schemas.microsoft.com/office/drawing/2014/main" id="{463E2C69-9A20-4A90-8F45-4EE6CFD469B6}"/>
              </a:ext>
            </a:extLst>
          </p:cNvPr>
          <p:cNvSpPr>
            <a:spLocks noGrp="1"/>
          </p:cNvSpPr>
          <p:nvPr>
            <p:ph type="pic" sz="quarter" idx="28"/>
          </p:nvPr>
        </p:nvSpPr>
        <p:spPr>
          <a:xfrm>
            <a:off x="3743740" y="4132311"/>
            <a:ext cx="2286000" cy="1554480"/>
          </a:xfrm>
          <a:solidFill>
            <a:schemeClr val="accent6"/>
          </a:solidFill>
        </p:spPr>
        <p:txBody>
          <a:bodyPr/>
          <a:lstStyle/>
          <a:p>
            <a:r>
              <a:rPr lang="en-US"/>
              <a:t>Click icon to add picture</a:t>
            </a:r>
            <a:endParaRPr lang="en-US" dirty="0"/>
          </a:p>
        </p:txBody>
      </p:sp>
      <p:sp>
        <p:nvSpPr>
          <p:cNvPr id="48" name="Text Placeholder 8">
            <a:extLst>
              <a:ext uri="{FF2B5EF4-FFF2-40B4-BE49-F238E27FC236}">
                <a16:creationId xmlns:a16="http://schemas.microsoft.com/office/drawing/2014/main" id="{D33409A7-C60B-4AD7-AFDF-23C2F042CECE}"/>
              </a:ext>
            </a:extLst>
          </p:cNvPr>
          <p:cNvSpPr>
            <a:spLocks noGrp="1"/>
          </p:cNvSpPr>
          <p:nvPr>
            <p:ph type="body" sz="quarter" idx="29" hasCustomPrompt="1"/>
          </p:nvPr>
        </p:nvSpPr>
        <p:spPr>
          <a:xfrm>
            <a:off x="3743740" y="5738183"/>
            <a:ext cx="2286000" cy="274320"/>
          </a:xfrm>
        </p:spPr>
        <p:txBody>
          <a:bodyPr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Name</a:t>
            </a:r>
          </a:p>
        </p:txBody>
      </p:sp>
      <p:sp>
        <p:nvSpPr>
          <p:cNvPr id="49" name="Text Placeholder 8">
            <a:extLst>
              <a:ext uri="{FF2B5EF4-FFF2-40B4-BE49-F238E27FC236}">
                <a16:creationId xmlns:a16="http://schemas.microsoft.com/office/drawing/2014/main" id="{4870155B-647D-44E9-AE54-24D2BB2404BF}"/>
              </a:ext>
            </a:extLst>
          </p:cNvPr>
          <p:cNvSpPr>
            <a:spLocks noGrp="1"/>
          </p:cNvSpPr>
          <p:nvPr>
            <p:ph type="body" sz="quarter" idx="30" hasCustomPrompt="1"/>
          </p:nvPr>
        </p:nvSpPr>
        <p:spPr>
          <a:xfrm>
            <a:off x="3743740" y="6025977"/>
            <a:ext cx="2286000" cy="274320"/>
          </a:xfrm>
        </p:spPr>
        <p:txBody>
          <a:bodyPr>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Title</a:t>
            </a:r>
          </a:p>
        </p:txBody>
      </p:sp>
      <p:sp>
        <p:nvSpPr>
          <p:cNvPr id="50" name="Picture Placeholder 6">
            <a:extLst>
              <a:ext uri="{FF2B5EF4-FFF2-40B4-BE49-F238E27FC236}">
                <a16:creationId xmlns:a16="http://schemas.microsoft.com/office/drawing/2014/main" id="{3876D40F-6DE8-45F1-B56E-986312109BAC}"/>
              </a:ext>
            </a:extLst>
          </p:cNvPr>
          <p:cNvSpPr>
            <a:spLocks noGrp="1"/>
          </p:cNvSpPr>
          <p:nvPr>
            <p:ph type="pic" sz="quarter" idx="31"/>
          </p:nvPr>
        </p:nvSpPr>
        <p:spPr>
          <a:xfrm>
            <a:off x="6162261" y="4131915"/>
            <a:ext cx="2286000" cy="1554480"/>
          </a:xfrm>
          <a:solidFill>
            <a:schemeClr val="accent6"/>
          </a:solidFill>
        </p:spPr>
        <p:txBody>
          <a:bodyPr/>
          <a:lstStyle/>
          <a:p>
            <a:r>
              <a:rPr lang="en-US"/>
              <a:t>Click icon to add picture</a:t>
            </a:r>
            <a:endParaRPr lang="en-US" dirty="0"/>
          </a:p>
        </p:txBody>
      </p:sp>
      <p:sp>
        <p:nvSpPr>
          <p:cNvPr id="51" name="Text Placeholder 8">
            <a:extLst>
              <a:ext uri="{FF2B5EF4-FFF2-40B4-BE49-F238E27FC236}">
                <a16:creationId xmlns:a16="http://schemas.microsoft.com/office/drawing/2014/main" id="{D0A39ABE-EF7B-477F-A346-C5CDA9F5D63A}"/>
              </a:ext>
            </a:extLst>
          </p:cNvPr>
          <p:cNvSpPr>
            <a:spLocks noGrp="1"/>
          </p:cNvSpPr>
          <p:nvPr>
            <p:ph type="body" sz="quarter" idx="32" hasCustomPrompt="1"/>
          </p:nvPr>
        </p:nvSpPr>
        <p:spPr>
          <a:xfrm>
            <a:off x="6162261" y="5737787"/>
            <a:ext cx="2286000" cy="274320"/>
          </a:xfrm>
        </p:spPr>
        <p:txBody>
          <a:bodyPr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Name</a:t>
            </a:r>
          </a:p>
        </p:txBody>
      </p:sp>
      <p:sp>
        <p:nvSpPr>
          <p:cNvPr id="52" name="Text Placeholder 8">
            <a:extLst>
              <a:ext uri="{FF2B5EF4-FFF2-40B4-BE49-F238E27FC236}">
                <a16:creationId xmlns:a16="http://schemas.microsoft.com/office/drawing/2014/main" id="{7787A6CA-4AF6-46F5-BA39-50F328D9A86E}"/>
              </a:ext>
            </a:extLst>
          </p:cNvPr>
          <p:cNvSpPr>
            <a:spLocks noGrp="1"/>
          </p:cNvSpPr>
          <p:nvPr>
            <p:ph type="body" sz="quarter" idx="33" hasCustomPrompt="1"/>
          </p:nvPr>
        </p:nvSpPr>
        <p:spPr>
          <a:xfrm>
            <a:off x="6162261" y="6025581"/>
            <a:ext cx="2286000" cy="274320"/>
          </a:xfrm>
        </p:spPr>
        <p:txBody>
          <a:bodyPr>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Title</a:t>
            </a:r>
          </a:p>
        </p:txBody>
      </p:sp>
      <p:sp>
        <p:nvSpPr>
          <p:cNvPr id="53" name="Picture Placeholder 6">
            <a:extLst>
              <a:ext uri="{FF2B5EF4-FFF2-40B4-BE49-F238E27FC236}">
                <a16:creationId xmlns:a16="http://schemas.microsoft.com/office/drawing/2014/main" id="{EC171A7C-639D-47C1-A626-7E4772629B28}"/>
              </a:ext>
            </a:extLst>
          </p:cNvPr>
          <p:cNvSpPr>
            <a:spLocks noGrp="1"/>
          </p:cNvSpPr>
          <p:nvPr>
            <p:ph type="pic" sz="quarter" idx="34"/>
          </p:nvPr>
        </p:nvSpPr>
        <p:spPr>
          <a:xfrm>
            <a:off x="8580782" y="4131915"/>
            <a:ext cx="2286000" cy="1554480"/>
          </a:xfrm>
          <a:solidFill>
            <a:schemeClr val="accent6"/>
          </a:solidFill>
        </p:spPr>
        <p:txBody>
          <a:bodyPr/>
          <a:lstStyle/>
          <a:p>
            <a:r>
              <a:rPr lang="en-US"/>
              <a:t>Click icon to add picture</a:t>
            </a:r>
            <a:endParaRPr lang="en-US" dirty="0"/>
          </a:p>
        </p:txBody>
      </p:sp>
      <p:sp>
        <p:nvSpPr>
          <p:cNvPr id="54" name="Text Placeholder 8">
            <a:extLst>
              <a:ext uri="{FF2B5EF4-FFF2-40B4-BE49-F238E27FC236}">
                <a16:creationId xmlns:a16="http://schemas.microsoft.com/office/drawing/2014/main" id="{674313BD-D2AD-4F0E-96FE-469C176818BD}"/>
              </a:ext>
            </a:extLst>
          </p:cNvPr>
          <p:cNvSpPr>
            <a:spLocks noGrp="1"/>
          </p:cNvSpPr>
          <p:nvPr>
            <p:ph type="body" sz="quarter" idx="35" hasCustomPrompt="1"/>
          </p:nvPr>
        </p:nvSpPr>
        <p:spPr>
          <a:xfrm>
            <a:off x="8580782" y="5737787"/>
            <a:ext cx="2286000" cy="274320"/>
          </a:xfrm>
        </p:spPr>
        <p:txBody>
          <a:bodyPr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Name</a:t>
            </a:r>
          </a:p>
        </p:txBody>
      </p:sp>
      <p:sp>
        <p:nvSpPr>
          <p:cNvPr id="55" name="Text Placeholder 8">
            <a:extLst>
              <a:ext uri="{FF2B5EF4-FFF2-40B4-BE49-F238E27FC236}">
                <a16:creationId xmlns:a16="http://schemas.microsoft.com/office/drawing/2014/main" id="{7141AE4E-36D0-4176-9FCB-E5803788939E}"/>
              </a:ext>
            </a:extLst>
          </p:cNvPr>
          <p:cNvSpPr>
            <a:spLocks noGrp="1"/>
          </p:cNvSpPr>
          <p:nvPr>
            <p:ph type="body" sz="quarter" idx="36" hasCustomPrompt="1"/>
          </p:nvPr>
        </p:nvSpPr>
        <p:spPr>
          <a:xfrm>
            <a:off x="8580782" y="6025581"/>
            <a:ext cx="2286000" cy="274320"/>
          </a:xfrm>
        </p:spPr>
        <p:txBody>
          <a:bodyPr>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Title</a:t>
            </a:r>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a:lstStyle/>
          <a:p>
            <a:r>
              <a:rPr lang="en-US" dirty="0"/>
              <a:t>Pitch deck title</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15074016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n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14" name="Content Placeholder 13">
            <a:extLst>
              <a:ext uri="{FF2B5EF4-FFF2-40B4-BE49-F238E27FC236}">
                <a16:creationId xmlns:a16="http://schemas.microsoft.com/office/drawing/2014/main" id="{01F6AC7C-4EFC-4C76-8784-963130151FD5}"/>
              </a:ext>
            </a:extLst>
          </p:cNvPr>
          <p:cNvSpPr>
            <a:spLocks noGrp="1"/>
          </p:cNvSpPr>
          <p:nvPr>
            <p:ph sz="quarter" idx="28" hasCustomPrompt="1"/>
          </p:nvPr>
        </p:nvSpPr>
        <p:spPr>
          <a:xfrm>
            <a:off x="1137509" y="1859777"/>
            <a:ext cx="1819656" cy="1517904"/>
          </a:xfrm>
        </p:spPr>
        <p:txBody>
          <a:bodyPr anchor="ctr">
            <a:normAutofit/>
          </a:bodyPr>
          <a:lstStyle>
            <a:lvl1pPr marL="0" indent="0" algn="ctr">
              <a:buNone/>
              <a:defRPr sz="1800"/>
            </a:lvl1pPr>
          </a:lstStyle>
          <a:p>
            <a:pPr lvl="0"/>
            <a:r>
              <a:rPr lang="en-US" dirty="0"/>
              <a:t>Add content</a:t>
            </a:r>
          </a:p>
        </p:txBody>
      </p:sp>
      <p:sp>
        <p:nvSpPr>
          <p:cNvPr id="8" name="Text Placeholder 7">
            <a:extLst>
              <a:ext uri="{FF2B5EF4-FFF2-40B4-BE49-F238E27FC236}">
                <a16:creationId xmlns:a16="http://schemas.microsoft.com/office/drawing/2014/main" id="{02AED95B-59A7-4359-BD74-24F920F7153F}"/>
              </a:ext>
            </a:extLst>
          </p:cNvPr>
          <p:cNvSpPr>
            <a:spLocks noGrp="1"/>
          </p:cNvSpPr>
          <p:nvPr>
            <p:ph type="body" sz="quarter" idx="13" hasCustomPrompt="1"/>
          </p:nvPr>
        </p:nvSpPr>
        <p:spPr>
          <a:xfrm>
            <a:off x="1018637" y="3444752"/>
            <a:ext cx="2057400" cy="640080"/>
          </a:xfrm>
        </p:spPr>
        <p:txBody>
          <a:bodyPr>
            <a:noAutofit/>
          </a:bodyPr>
          <a:lstStyle>
            <a:lvl1pPr marL="0" indent="0" algn="ctr">
              <a:buNone/>
              <a:defRPr sz="2000">
                <a:solidFill>
                  <a:schemeClr val="accent4"/>
                </a:solidFill>
                <a:latin typeface="+mj-lt"/>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Section Title</a:t>
            </a:r>
          </a:p>
        </p:txBody>
      </p:sp>
      <p:sp>
        <p:nvSpPr>
          <p:cNvPr id="9" name="Text Placeholder 7">
            <a:extLst>
              <a:ext uri="{FF2B5EF4-FFF2-40B4-BE49-F238E27FC236}">
                <a16:creationId xmlns:a16="http://schemas.microsoft.com/office/drawing/2014/main" id="{286DAE13-A93D-453A-8164-3F1E97F8F24B}"/>
              </a:ext>
            </a:extLst>
          </p:cNvPr>
          <p:cNvSpPr>
            <a:spLocks noGrp="1"/>
          </p:cNvSpPr>
          <p:nvPr>
            <p:ph type="body" sz="quarter" idx="14" hasCustomPrompt="1"/>
          </p:nvPr>
        </p:nvSpPr>
        <p:spPr>
          <a:xfrm>
            <a:off x="1034480" y="4110604"/>
            <a:ext cx="2057400" cy="365760"/>
          </a:xfrm>
        </p:spPr>
        <p:txBody>
          <a:bodyPr>
            <a:noAutofit/>
          </a:bodyPr>
          <a:lstStyle>
            <a:lvl1pPr marL="0" indent="0" algn="ctr">
              <a:buNone/>
              <a:defRPr sz="1600" b="1"/>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Section Title</a:t>
            </a:r>
          </a:p>
        </p:txBody>
      </p:sp>
      <p:sp>
        <p:nvSpPr>
          <p:cNvPr id="10" name="Text Placeholder 7">
            <a:extLst>
              <a:ext uri="{FF2B5EF4-FFF2-40B4-BE49-F238E27FC236}">
                <a16:creationId xmlns:a16="http://schemas.microsoft.com/office/drawing/2014/main" id="{1FD2C3F4-5FD0-4B09-A5D5-7365D61084F0}"/>
              </a:ext>
            </a:extLst>
          </p:cNvPr>
          <p:cNvSpPr>
            <a:spLocks noGrp="1"/>
          </p:cNvSpPr>
          <p:nvPr>
            <p:ph type="body" sz="quarter" idx="15" hasCustomPrompt="1"/>
          </p:nvPr>
        </p:nvSpPr>
        <p:spPr>
          <a:xfrm>
            <a:off x="1034480" y="4483110"/>
            <a:ext cx="2057400" cy="914400"/>
          </a:xfrm>
        </p:spPr>
        <p:txBody>
          <a:bodyPr>
            <a:noAutofit/>
          </a:bodyPr>
          <a:lstStyle>
            <a:lvl1pPr marL="0" indent="0" algn="ctr">
              <a:buNone/>
              <a:defRPr sz="14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Section Description</a:t>
            </a:r>
          </a:p>
        </p:txBody>
      </p:sp>
      <p:sp>
        <p:nvSpPr>
          <p:cNvPr id="28" name="Content Placeholder 13">
            <a:extLst>
              <a:ext uri="{FF2B5EF4-FFF2-40B4-BE49-F238E27FC236}">
                <a16:creationId xmlns:a16="http://schemas.microsoft.com/office/drawing/2014/main" id="{7BF6ABBB-7B41-4F0C-8416-9C72862D93CB}"/>
              </a:ext>
            </a:extLst>
          </p:cNvPr>
          <p:cNvSpPr>
            <a:spLocks noGrp="1"/>
          </p:cNvSpPr>
          <p:nvPr>
            <p:ph sz="quarter" idx="29" hasCustomPrompt="1"/>
          </p:nvPr>
        </p:nvSpPr>
        <p:spPr>
          <a:xfrm>
            <a:off x="3859487" y="1859777"/>
            <a:ext cx="1819656" cy="1517904"/>
          </a:xfrm>
        </p:spPr>
        <p:txBody>
          <a:bodyPr anchor="ctr">
            <a:normAutofit/>
          </a:bodyPr>
          <a:lstStyle>
            <a:lvl1pPr marL="0" indent="0" algn="ctr">
              <a:buNone/>
              <a:defRPr sz="1800"/>
            </a:lvl1pPr>
          </a:lstStyle>
          <a:p>
            <a:pPr lvl="0"/>
            <a:r>
              <a:rPr lang="en-US" dirty="0"/>
              <a:t>Add content</a:t>
            </a:r>
          </a:p>
        </p:txBody>
      </p:sp>
      <p:sp>
        <p:nvSpPr>
          <p:cNvPr id="30" name="Text Placeholder 7">
            <a:extLst>
              <a:ext uri="{FF2B5EF4-FFF2-40B4-BE49-F238E27FC236}">
                <a16:creationId xmlns:a16="http://schemas.microsoft.com/office/drawing/2014/main" id="{E1B58033-4461-43F1-8E7C-C6E5988BDE88}"/>
              </a:ext>
            </a:extLst>
          </p:cNvPr>
          <p:cNvSpPr>
            <a:spLocks noGrp="1"/>
          </p:cNvSpPr>
          <p:nvPr>
            <p:ph type="body" sz="quarter" idx="17" hasCustomPrompt="1"/>
          </p:nvPr>
        </p:nvSpPr>
        <p:spPr>
          <a:xfrm>
            <a:off x="3740615" y="3444752"/>
            <a:ext cx="2057400" cy="640080"/>
          </a:xfrm>
        </p:spPr>
        <p:txBody>
          <a:bodyPr>
            <a:noAutofit/>
          </a:bodyPr>
          <a:lstStyle>
            <a:lvl1pPr marL="0" indent="0" algn="ctr">
              <a:buNone/>
              <a:defRPr sz="2000">
                <a:solidFill>
                  <a:schemeClr val="accent4"/>
                </a:solidFill>
                <a:latin typeface="+mj-lt"/>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Section Title</a:t>
            </a:r>
          </a:p>
        </p:txBody>
      </p:sp>
      <p:sp>
        <p:nvSpPr>
          <p:cNvPr id="31" name="Text Placeholder 7">
            <a:extLst>
              <a:ext uri="{FF2B5EF4-FFF2-40B4-BE49-F238E27FC236}">
                <a16:creationId xmlns:a16="http://schemas.microsoft.com/office/drawing/2014/main" id="{80CE999C-FC94-4BF1-BBCE-0A3A9340971B}"/>
              </a:ext>
            </a:extLst>
          </p:cNvPr>
          <p:cNvSpPr>
            <a:spLocks noGrp="1"/>
          </p:cNvSpPr>
          <p:nvPr>
            <p:ph type="body" sz="quarter" idx="18" hasCustomPrompt="1"/>
          </p:nvPr>
        </p:nvSpPr>
        <p:spPr>
          <a:xfrm>
            <a:off x="3756458" y="4110604"/>
            <a:ext cx="2057400" cy="365760"/>
          </a:xfrm>
        </p:spPr>
        <p:txBody>
          <a:bodyPr>
            <a:noAutofit/>
          </a:bodyPr>
          <a:lstStyle>
            <a:lvl1pPr marL="0" indent="0" algn="ctr">
              <a:buNone/>
              <a:defRPr sz="1600" b="1"/>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Section Title</a:t>
            </a:r>
          </a:p>
        </p:txBody>
      </p:sp>
      <p:sp>
        <p:nvSpPr>
          <p:cNvPr id="32" name="Text Placeholder 7">
            <a:extLst>
              <a:ext uri="{FF2B5EF4-FFF2-40B4-BE49-F238E27FC236}">
                <a16:creationId xmlns:a16="http://schemas.microsoft.com/office/drawing/2014/main" id="{6AFDE949-FC25-431E-8298-75F5A7B83A16}"/>
              </a:ext>
            </a:extLst>
          </p:cNvPr>
          <p:cNvSpPr>
            <a:spLocks noGrp="1"/>
          </p:cNvSpPr>
          <p:nvPr>
            <p:ph type="body" sz="quarter" idx="19" hasCustomPrompt="1"/>
          </p:nvPr>
        </p:nvSpPr>
        <p:spPr>
          <a:xfrm>
            <a:off x="3756458" y="4483110"/>
            <a:ext cx="2057400" cy="914400"/>
          </a:xfrm>
        </p:spPr>
        <p:txBody>
          <a:bodyPr>
            <a:noAutofit/>
          </a:bodyPr>
          <a:lstStyle>
            <a:lvl1pPr marL="0" indent="0" algn="ctr">
              <a:buNone/>
              <a:defRPr sz="14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Section Description</a:t>
            </a:r>
          </a:p>
        </p:txBody>
      </p:sp>
      <p:sp>
        <p:nvSpPr>
          <p:cNvPr id="29" name="Content Placeholder 13">
            <a:extLst>
              <a:ext uri="{FF2B5EF4-FFF2-40B4-BE49-F238E27FC236}">
                <a16:creationId xmlns:a16="http://schemas.microsoft.com/office/drawing/2014/main" id="{426B07AE-648A-4C6E-8FE4-B8C6D4A1B42E}"/>
              </a:ext>
            </a:extLst>
          </p:cNvPr>
          <p:cNvSpPr>
            <a:spLocks noGrp="1"/>
          </p:cNvSpPr>
          <p:nvPr>
            <p:ph sz="quarter" idx="30" hasCustomPrompt="1"/>
          </p:nvPr>
        </p:nvSpPr>
        <p:spPr>
          <a:xfrm>
            <a:off x="6549780" y="1859777"/>
            <a:ext cx="1819656" cy="1517904"/>
          </a:xfrm>
        </p:spPr>
        <p:txBody>
          <a:bodyPr anchor="ctr">
            <a:normAutofit/>
          </a:bodyPr>
          <a:lstStyle>
            <a:lvl1pPr marL="0" indent="0" algn="ctr">
              <a:buNone/>
              <a:defRPr sz="1800"/>
            </a:lvl1pPr>
          </a:lstStyle>
          <a:p>
            <a:pPr lvl="0"/>
            <a:r>
              <a:rPr lang="en-US" dirty="0"/>
              <a:t>Add content</a:t>
            </a:r>
          </a:p>
        </p:txBody>
      </p:sp>
      <p:sp>
        <p:nvSpPr>
          <p:cNvPr id="34" name="Text Placeholder 7">
            <a:extLst>
              <a:ext uri="{FF2B5EF4-FFF2-40B4-BE49-F238E27FC236}">
                <a16:creationId xmlns:a16="http://schemas.microsoft.com/office/drawing/2014/main" id="{BAB49F71-4118-47B2-B571-8DC9A3E94024}"/>
              </a:ext>
            </a:extLst>
          </p:cNvPr>
          <p:cNvSpPr>
            <a:spLocks noGrp="1"/>
          </p:cNvSpPr>
          <p:nvPr>
            <p:ph type="body" sz="quarter" idx="21" hasCustomPrompt="1"/>
          </p:nvPr>
        </p:nvSpPr>
        <p:spPr>
          <a:xfrm>
            <a:off x="6430908" y="3444752"/>
            <a:ext cx="2057400" cy="640080"/>
          </a:xfrm>
        </p:spPr>
        <p:txBody>
          <a:bodyPr>
            <a:noAutofit/>
          </a:bodyPr>
          <a:lstStyle>
            <a:lvl1pPr marL="0" indent="0" algn="ctr">
              <a:buNone/>
              <a:defRPr sz="2000">
                <a:solidFill>
                  <a:schemeClr val="accent4"/>
                </a:solidFill>
                <a:latin typeface="+mj-lt"/>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Section Title</a:t>
            </a:r>
          </a:p>
        </p:txBody>
      </p:sp>
      <p:sp>
        <p:nvSpPr>
          <p:cNvPr id="35" name="Text Placeholder 7">
            <a:extLst>
              <a:ext uri="{FF2B5EF4-FFF2-40B4-BE49-F238E27FC236}">
                <a16:creationId xmlns:a16="http://schemas.microsoft.com/office/drawing/2014/main" id="{E6D674D8-A1E4-4A7E-929B-32FBA30823A3}"/>
              </a:ext>
            </a:extLst>
          </p:cNvPr>
          <p:cNvSpPr>
            <a:spLocks noGrp="1"/>
          </p:cNvSpPr>
          <p:nvPr>
            <p:ph type="body" sz="quarter" idx="22" hasCustomPrompt="1"/>
          </p:nvPr>
        </p:nvSpPr>
        <p:spPr>
          <a:xfrm>
            <a:off x="6430908" y="4110604"/>
            <a:ext cx="2057400" cy="365760"/>
          </a:xfrm>
        </p:spPr>
        <p:txBody>
          <a:bodyPr>
            <a:noAutofit/>
          </a:bodyPr>
          <a:lstStyle>
            <a:lvl1pPr marL="0" indent="0" algn="ctr">
              <a:buNone/>
              <a:defRPr sz="1600" b="1"/>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Section Title</a:t>
            </a:r>
          </a:p>
        </p:txBody>
      </p:sp>
      <p:sp>
        <p:nvSpPr>
          <p:cNvPr id="36" name="Text Placeholder 7">
            <a:extLst>
              <a:ext uri="{FF2B5EF4-FFF2-40B4-BE49-F238E27FC236}">
                <a16:creationId xmlns:a16="http://schemas.microsoft.com/office/drawing/2014/main" id="{18E1E8CE-0AA4-4E2F-8DD0-006946935ADA}"/>
              </a:ext>
            </a:extLst>
          </p:cNvPr>
          <p:cNvSpPr>
            <a:spLocks noGrp="1"/>
          </p:cNvSpPr>
          <p:nvPr>
            <p:ph type="body" sz="quarter" idx="23" hasCustomPrompt="1"/>
          </p:nvPr>
        </p:nvSpPr>
        <p:spPr>
          <a:xfrm>
            <a:off x="6430908" y="4483110"/>
            <a:ext cx="2057400" cy="914400"/>
          </a:xfrm>
        </p:spPr>
        <p:txBody>
          <a:bodyPr>
            <a:noAutofit/>
          </a:bodyPr>
          <a:lstStyle>
            <a:lvl1pPr marL="0" indent="0" algn="ctr">
              <a:buNone/>
              <a:defRPr sz="14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Section Description</a:t>
            </a:r>
          </a:p>
        </p:txBody>
      </p:sp>
      <p:sp>
        <p:nvSpPr>
          <p:cNvPr id="42" name="Content Placeholder 13">
            <a:extLst>
              <a:ext uri="{FF2B5EF4-FFF2-40B4-BE49-F238E27FC236}">
                <a16:creationId xmlns:a16="http://schemas.microsoft.com/office/drawing/2014/main" id="{0C1E203C-1E7A-4194-97B0-B477E6F37235}"/>
              </a:ext>
            </a:extLst>
          </p:cNvPr>
          <p:cNvSpPr>
            <a:spLocks noGrp="1"/>
          </p:cNvSpPr>
          <p:nvPr>
            <p:ph sz="quarter" idx="31" hasCustomPrompt="1"/>
          </p:nvPr>
        </p:nvSpPr>
        <p:spPr>
          <a:xfrm>
            <a:off x="9264601" y="1859777"/>
            <a:ext cx="1819656" cy="1517904"/>
          </a:xfrm>
        </p:spPr>
        <p:txBody>
          <a:bodyPr anchor="ctr">
            <a:normAutofit/>
          </a:bodyPr>
          <a:lstStyle>
            <a:lvl1pPr marL="0" indent="0" algn="ctr">
              <a:buNone/>
              <a:defRPr sz="1800"/>
            </a:lvl1pPr>
          </a:lstStyle>
          <a:p>
            <a:pPr lvl="0"/>
            <a:r>
              <a:rPr lang="en-US" dirty="0"/>
              <a:t>Add content</a:t>
            </a:r>
          </a:p>
        </p:txBody>
      </p:sp>
      <p:sp>
        <p:nvSpPr>
          <p:cNvPr id="38" name="Text Placeholder 7">
            <a:extLst>
              <a:ext uri="{FF2B5EF4-FFF2-40B4-BE49-F238E27FC236}">
                <a16:creationId xmlns:a16="http://schemas.microsoft.com/office/drawing/2014/main" id="{C03A45F5-F36F-429B-9C83-90B1DB716F22}"/>
              </a:ext>
            </a:extLst>
          </p:cNvPr>
          <p:cNvSpPr>
            <a:spLocks noGrp="1"/>
          </p:cNvSpPr>
          <p:nvPr>
            <p:ph type="body" sz="quarter" idx="25" hasCustomPrompt="1"/>
          </p:nvPr>
        </p:nvSpPr>
        <p:spPr>
          <a:xfrm>
            <a:off x="9145729" y="3444752"/>
            <a:ext cx="2057400" cy="640080"/>
          </a:xfrm>
        </p:spPr>
        <p:txBody>
          <a:bodyPr>
            <a:noAutofit/>
          </a:bodyPr>
          <a:lstStyle>
            <a:lvl1pPr marL="0" indent="0" algn="ctr">
              <a:buNone/>
              <a:defRPr sz="2000">
                <a:solidFill>
                  <a:schemeClr val="accent4"/>
                </a:solidFill>
                <a:latin typeface="+mj-lt"/>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Section Title</a:t>
            </a:r>
          </a:p>
        </p:txBody>
      </p:sp>
      <p:sp>
        <p:nvSpPr>
          <p:cNvPr id="39" name="Text Placeholder 7">
            <a:extLst>
              <a:ext uri="{FF2B5EF4-FFF2-40B4-BE49-F238E27FC236}">
                <a16:creationId xmlns:a16="http://schemas.microsoft.com/office/drawing/2014/main" id="{6A7CD68A-F84C-4F36-A46D-DB7BA329AB0B}"/>
              </a:ext>
            </a:extLst>
          </p:cNvPr>
          <p:cNvSpPr>
            <a:spLocks noGrp="1"/>
          </p:cNvSpPr>
          <p:nvPr>
            <p:ph type="body" sz="quarter" idx="26" hasCustomPrompt="1"/>
          </p:nvPr>
        </p:nvSpPr>
        <p:spPr>
          <a:xfrm>
            <a:off x="9145729" y="4110604"/>
            <a:ext cx="2057400" cy="365760"/>
          </a:xfrm>
        </p:spPr>
        <p:txBody>
          <a:bodyPr>
            <a:noAutofit/>
          </a:bodyPr>
          <a:lstStyle>
            <a:lvl1pPr marL="0" indent="0" algn="ctr">
              <a:buNone/>
              <a:defRPr sz="1600" b="1"/>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Section Title</a:t>
            </a:r>
          </a:p>
        </p:txBody>
      </p:sp>
      <p:sp>
        <p:nvSpPr>
          <p:cNvPr id="40" name="Text Placeholder 7">
            <a:extLst>
              <a:ext uri="{FF2B5EF4-FFF2-40B4-BE49-F238E27FC236}">
                <a16:creationId xmlns:a16="http://schemas.microsoft.com/office/drawing/2014/main" id="{E67019EA-0584-46F5-BDB3-D2B3C717B019}"/>
              </a:ext>
            </a:extLst>
          </p:cNvPr>
          <p:cNvSpPr>
            <a:spLocks noGrp="1"/>
          </p:cNvSpPr>
          <p:nvPr>
            <p:ph type="body" sz="quarter" idx="27" hasCustomPrompt="1"/>
          </p:nvPr>
        </p:nvSpPr>
        <p:spPr>
          <a:xfrm>
            <a:off x="9145729" y="4483110"/>
            <a:ext cx="2057400" cy="914400"/>
          </a:xfrm>
        </p:spPr>
        <p:txBody>
          <a:bodyPr>
            <a:noAutofit/>
          </a:bodyPr>
          <a:lstStyle>
            <a:lvl1pPr marL="0" indent="0" algn="ctr">
              <a:buNone/>
              <a:defRPr sz="14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Section Description</a:t>
            </a:r>
          </a:p>
        </p:txBody>
      </p:sp>
      <p:sp>
        <p:nvSpPr>
          <p:cNvPr id="3" name="Rectangle 2">
            <a:extLst>
              <a:ext uri="{FF2B5EF4-FFF2-40B4-BE49-F238E27FC236}">
                <a16:creationId xmlns:a16="http://schemas.microsoft.com/office/drawing/2014/main" id="{38EA36FF-A158-49B3-9C17-39C94920B271}"/>
              </a:ext>
              <a:ext uri="{C183D7F6-B498-43B3-948B-1728B52AA6E4}">
                <adec:decorative xmlns:adec="http://schemas.microsoft.com/office/drawing/2017/decorative" val="1"/>
              </a:ext>
            </a:extLst>
          </p:cNvPr>
          <p:cNvSpPr/>
          <p:nvPr userDrawn="1"/>
        </p:nvSpPr>
        <p:spPr>
          <a:xfrm>
            <a:off x="858617" y="1792705"/>
            <a:ext cx="2377440" cy="381401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FF42D5D-9DBF-475A-BC06-666D080D3137}"/>
              </a:ext>
              <a:ext uri="{C183D7F6-B498-43B3-948B-1728B52AA6E4}">
                <adec:decorative xmlns:adec="http://schemas.microsoft.com/office/drawing/2017/decorative" val="1"/>
              </a:ext>
            </a:extLst>
          </p:cNvPr>
          <p:cNvSpPr/>
          <p:nvPr userDrawn="1"/>
        </p:nvSpPr>
        <p:spPr>
          <a:xfrm>
            <a:off x="3580595" y="1800726"/>
            <a:ext cx="2377440" cy="381401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6AEDC3F-C3D2-4184-860D-65645BBD6E87}"/>
              </a:ext>
              <a:ext uri="{C183D7F6-B498-43B3-948B-1728B52AA6E4}">
                <adec:decorative xmlns:adec="http://schemas.microsoft.com/office/drawing/2017/decorative" val="1"/>
              </a:ext>
            </a:extLst>
          </p:cNvPr>
          <p:cNvSpPr/>
          <p:nvPr userDrawn="1"/>
        </p:nvSpPr>
        <p:spPr>
          <a:xfrm>
            <a:off x="6270888" y="1800725"/>
            <a:ext cx="2377440" cy="381401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C227352-6F71-4914-9AB1-AB4448667EE9}"/>
              </a:ext>
              <a:ext uri="{C183D7F6-B498-43B3-948B-1728B52AA6E4}">
                <adec:decorative xmlns:adec="http://schemas.microsoft.com/office/drawing/2017/decorative" val="1"/>
              </a:ext>
            </a:extLst>
          </p:cNvPr>
          <p:cNvSpPr/>
          <p:nvPr userDrawn="1"/>
        </p:nvSpPr>
        <p:spPr>
          <a:xfrm>
            <a:off x="8985709" y="1820775"/>
            <a:ext cx="2377440" cy="381401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dirty="0"/>
              <a:t>Pitch deck title</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2422894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593254-CE4F-4114-A997-06CBC039F22F}"/>
              </a:ext>
              <a:ext uri="{C183D7F6-B498-43B3-948B-1728B52AA6E4}">
                <adec:decorative xmlns:adec="http://schemas.microsoft.com/office/drawing/2017/decorative" val="1"/>
              </a:ext>
            </a:extLst>
          </p:cNvPr>
          <p:cNvSpPr/>
          <p:nvPr userDrawn="1"/>
        </p:nvSpPr>
        <p:spPr>
          <a:xfrm>
            <a:off x="0" y="0"/>
            <a:ext cx="3051110" cy="6858000"/>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a:xfrm>
            <a:off x="3581400" y="365125"/>
            <a:ext cx="7287768" cy="1325563"/>
          </a:xfrm>
        </p:spPr>
        <p:txBody>
          <a:bodyPr/>
          <a:lstStyle>
            <a:lvl1pPr algn="l">
              <a:defRPr>
                <a:solidFill>
                  <a:schemeClr val="tx1">
                    <a:lumMod val="50000"/>
                    <a:lumOff val="50000"/>
                  </a:schemeClr>
                </a:solidFill>
              </a:defRPr>
            </a:lvl1pPr>
          </a:lstStyle>
          <a:p>
            <a:r>
              <a:rPr lang="en-US"/>
              <a:t>Click to edit Master title style</a:t>
            </a:r>
            <a:endParaRPr lang="en-US" dirty="0"/>
          </a:p>
        </p:txBody>
      </p:sp>
      <p:sp>
        <p:nvSpPr>
          <p:cNvPr id="7" name="Picture Placeholder 6">
            <a:extLst>
              <a:ext uri="{FF2B5EF4-FFF2-40B4-BE49-F238E27FC236}">
                <a16:creationId xmlns:a16="http://schemas.microsoft.com/office/drawing/2014/main" id="{5E7DBF41-B4A1-4B29-B32C-DDF5058C1239}"/>
              </a:ext>
            </a:extLst>
          </p:cNvPr>
          <p:cNvSpPr>
            <a:spLocks noGrp="1"/>
          </p:cNvSpPr>
          <p:nvPr>
            <p:ph type="pic" sz="quarter" idx="13"/>
          </p:nvPr>
        </p:nvSpPr>
        <p:spPr>
          <a:xfrm>
            <a:off x="1524000" y="1941230"/>
            <a:ext cx="9144000" cy="2286000"/>
          </a:xfrm>
          <a:solidFill>
            <a:schemeClr val="accent6"/>
          </a:solidFill>
        </p:spPr>
        <p:txBody>
          <a:bodyPr/>
          <a:lstStyle/>
          <a:p>
            <a:r>
              <a:rPr lang="en-US"/>
              <a:t>Click icon to add picture</a:t>
            </a:r>
            <a:endParaRPr lang="en-US" dirty="0"/>
          </a:p>
        </p:txBody>
      </p:sp>
      <p:sp>
        <p:nvSpPr>
          <p:cNvPr id="9" name="Text Placeholder 8">
            <a:extLst>
              <a:ext uri="{FF2B5EF4-FFF2-40B4-BE49-F238E27FC236}">
                <a16:creationId xmlns:a16="http://schemas.microsoft.com/office/drawing/2014/main" id="{E442D9A9-D2E2-42FD-945D-1EF6DC43511C}"/>
              </a:ext>
            </a:extLst>
          </p:cNvPr>
          <p:cNvSpPr>
            <a:spLocks noGrp="1"/>
          </p:cNvSpPr>
          <p:nvPr>
            <p:ph type="body" sz="quarter" idx="14"/>
          </p:nvPr>
        </p:nvSpPr>
        <p:spPr>
          <a:xfrm>
            <a:off x="3584448" y="4407408"/>
            <a:ext cx="7287768" cy="1371600"/>
          </a:xfrm>
        </p:spPr>
        <p:txBody>
          <a:bodyPr>
            <a:noAutofit/>
          </a:bodyPr>
          <a:lstStyle>
            <a:lvl1pPr marL="0" indent="0" algn="l">
              <a:lnSpc>
                <a:spcPct val="150000"/>
              </a:lnSpc>
              <a:spcBef>
                <a:spcPts val="0"/>
              </a:spcBef>
              <a:buNone/>
              <a:defRPr sz="1600">
                <a:solidFill>
                  <a:schemeClr val="tx1">
                    <a:lumMod val="65000"/>
                    <a:lumOff val="35000"/>
                  </a:schemeClr>
                </a:solidFill>
              </a:defRPr>
            </a:lvl1pPr>
            <a:lvl2pPr marL="457200" indent="0" algn="ctr">
              <a:lnSpc>
                <a:spcPts val="2200"/>
              </a:lnSpc>
              <a:spcBef>
                <a:spcPts val="0"/>
              </a:spcBef>
              <a:buNone/>
              <a:defRPr sz="1600">
                <a:solidFill>
                  <a:schemeClr val="tx1">
                    <a:lumMod val="65000"/>
                    <a:lumOff val="35000"/>
                  </a:schemeClr>
                </a:solidFill>
              </a:defRPr>
            </a:lvl2pPr>
            <a:lvl3pPr marL="914400" indent="0" algn="ctr">
              <a:lnSpc>
                <a:spcPts val="2200"/>
              </a:lnSpc>
              <a:spcBef>
                <a:spcPts val="0"/>
              </a:spcBef>
              <a:buNone/>
              <a:defRPr sz="1600">
                <a:solidFill>
                  <a:schemeClr val="tx1">
                    <a:lumMod val="65000"/>
                    <a:lumOff val="35000"/>
                  </a:schemeClr>
                </a:solidFill>
              </a:defRPr>
            </a:lvl3pPr>
            <a:lvl4pPr marL="1371600" indent="0" algn="ctr">
              <a:lnSpc>
                <a:spcPts val="2200"/>
              </a:lnSpc>
              <a:spcBef>
                <a:spcPts val="0"/>
              </a:spcBef>
              <a:buNone/>
              <a:defRPr sz="1600">
                <a:solidFill>
                  <a:schemeClr val="tx1">
                    <a:lumMod val="65000"/>
                    <a:lumOff val="35000"/>
                  </a:schemeClr>
                </a:solidFill>
              </a:defRPr>
            </a:lvl4pPr>
            <a:lvl5pPr marL="1828800" indent="0" algn="ctr">
              <a:lnSpc>
                <a:spcPts val="2200"/>
              </a:lnSpc>
              <a:spcBef>
                <a:spcPts val="0"/>
              </a:spcBef>
              <a:buNone/>
              <a:defRPr sz="1600">
                <a:solidFill>
                  <a:schemeClr val="tx1">
                    <a:lumMod val="65000"/>
                    <a:lumOff val="35000"/>
                  </a:schemeClr>
                </a:solidFill>
              </a:defRPr>
            </a:lvl5pPr>
          </a:lstStyle>
          <a:p>
            <a:pPr lvl="0"/>
            <a:r>
              <a:rPr lang="en-US"/>
              <a:t>Click to edit Master text styles</a:t>
            </a:r>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a:lstStyle/>
          <a:p>
            <a:r>
              <a:rPr lang="en-US" dirty="0"/>
              <a:t>Pitch deck title</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15390676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B487E6-6563-4EEC-A349-2257BBAFD4DD}"/>
              </a:ext>
              <a:ext uri="{C183D7F6-B498-43B3-948B-1728B52AA6E4}">
                <adec:decorative xmlns:adec="http://schemas.microsoft.com/office/drawing/2017/decorative" val="1"/>
              </a:ext>
            </a:extLst>
          </p:cNvPr>
          <p:cNvSpPr/>
          <p:nvPr userDrawn="1"/>
        </p:nvSpPr>
        <p:spPr>
          <a:xfrm>
            <a:off x="1" y="0"/>
            <a:ext cx="3051110" cy="6858000"/>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a:xfrm>
            <a:off x="6348334" y="1062164"/>
            <a:ext cx="5005466" cy="1325563"/>
          </a:xfrm>
        </p:spPr>
        <p:txBody>
          <a:bodyPr/>
          <a:lstStyle>
            <a:lvl1pPr>
              <a:defRPr>
                <a:solidFill>
                  <a:schemeClr val="tx1">
                    <a:lumMod val="50000"/>
                    <a:lumOff val="50000"/>
                  </a:schemeClr>
                </a:solidFill>
              </a:defRPr>
            </a:lvl1pPr>
          </a:lstStyle>
          <a:p>
            <a:r>
              <a:rPr lang="en-US"/>
              <a:t>Click to edit Master title style</a:t>
            </a:r>
            <a:endParaRPr lang="en-US" dirty="0"/>
          </a:p>
        </p:txBody>
      </p:sp>
      <p:sp>
        <p:nvSpPr>
          <p:cNvPr id="7" name="Picture Placeholder 6">
            <a:extLst>
              <a:ext uri="{FF2B5EF4-FFF2-40B4-BE49-F238E27FC236}">
                <a16:creationId xmlns:a16="http://schemas.microsoft.com/office/drawing/2014/main" id="{EED971A8-4C6D-471D-A690-8CD666292205}"/>
              </a:ext>
            </a:extLst>
          </p:cNvPr>
          <p:cNvSpPr>
            <a:spLocks noGrp="1"/>
          </p:cNvSpPr>
          <p:nvPr>
            <p:ph type="pic" sz="quarter" idx="13"/>
          </p:nvPr>
        </p:nvSpPr>
        <p:spPr>
          <a:xfrm>
            <a:off x="861935" y="1143000"/>
            <a:ext cx="4953000" cy="4572000"/>
          </a:xfrm>
          <a:solidFill>
            <a:schemeClr val="accent6"/>
          </a:solidFill>
        </p:spPr>
        <p:txBody>
          <a:bodyPr/>
          <a:lstStyle/>
          <a:p>
            <a:r>
              <a:rPr lang="en-US"/>
              <a:t>Click icon to add picture</a:t>
            </a:r>
            <a:endParaRPr lang="en-US" dirty="0"/>
          </a:p>
        </p:txBody>
      </p:sp>
      <p:sp>
        <p:nvSpPr>
          <p:cNvPr id="10" name="Text Placeholder 9">
            <a:extLst>
              <a:ext uri="{FF2B5EF4-FFF2-40B4-BE49-F238E27FC236}">
                <a16:creationId xmlns:a16="http://schemas.microsoft.com/office/drawing/2014/main" id="{0ECB8E5B-4859-4892-A062-C831DA527F75}"/>
              </a:ext>
            </a:extLst>
          </p:cNvPr>
          <p:cNvSpPr>
            <a:spLocks noGrp="1"/>
          </p:cNvSpPr>
          <p:nvPr>
            <p:ph type="body" sz="quarter" idx="14"/>
          </p:nvPr>
        </p:nvSpPr>
        <p:spPr>
          <a:xfrm>
            <a:off x="6376988" y="2555875"/>
            <a:ext cx="4953000" cy="3159125"/>
          </a:xfrm>
        </p:spPr>
        <p:txBody>
          <a:bodyPr>
            <a:normAutofit/>
          </a:bodyPr>
          <a:lstStyle>
            <a:lvl1pPr marL="0" indent="0">
              <a:lnSpc>
                <a:spcPts val="2600"/>
              </a:lnSpc>
              <a:spcBef>
                <a:spcPts val="0"/>
              </a:spcBef>
              <a:buNone/>
              <a:defRPr sz="1600">
                <a:solidFill>
                  <a:schemeClr val="tx1">
                    <a:lumMod val="65000"/>
                    <a:lumOff val="35000"/>
                  </a:schemeClr>
                </a:solidFill>
                <a:latin typeface="+mn-lt"/>
              </a:defRPr>
            </a:lvl1pPr>
            <a:lvl2pPr marL="457200" indent="0">
              <a:lnSpc>
                <a:spcPts val="2600"/>
              </a:lnSpc>
              <a:spcBef>
                <a:spcPts val="0"/>
              </a:spcBef>
              <a:buNone/>
              <a:defRPr sz="1600">
                <a:solidFill>
                  <a:schemeClr val="tx1">
                    <a:lumMod val="65000"/>
                    <a:lumOff val="35000"/>
                  </a:schemeClr>
                </a:solidFill>
                <a:latin typeface="+mn-lt"/>
              </a:defRPr>
            </a:lvl2pPr>
            <a:lvl3pPr marL="914400" indent="0">
              <a:lnSpc>
                <a:spcPts val="2600"/>
              </a:lnSpc>
              <a:spcBef>
                <a:spcPts val="0"/>
              </a:spcBef>
              <a:buNone/>
              <a:defRPr sz="1600">
                <a:solidFill>
                  <a:schemeClr val="tx1">
                    <a:lumMod val="65000"/>
                    <a:lumOff val="35000"/>
                  </a:schemeClr>
                </a:solidFill>
                <a:latin typeface="+mn-lt"/>
              </a:defRPr>
            </a:lvl3pPr>
            <a:lvl4pPr marL="1371600" indent="0">
              <a:lnSpc>
                <a:spcPts val="2600"/>
              </a:lnSpc>
              <a:spcBef>
                <a:spcPts val="0"/>
              </a:spcBef>
              <a:buNone/>
              <a:defRPr sz="1600">
                <a:solidFill>
                  <a:schemeClr val="tx1">
                    <a:lumMod val="65000"/>
                    <a:lumOff val="35000"/>
                  </a:schemeClr>
                </a:solidFill>
                <a:latin typeface="+mn-lt"/>
              </a:defRPr>
            </a:lvl4pPr>
            <a:lvl5pPr marL="1828800" indent="0">
              <a:lnSpc>
                <a:spcPts val="2600"/>
              </a:lnSpc>
              <a:spcBef>
                <a:spcPts val="0"/>
              </a:spcBef>
              <a:buNone/>
              <a:defRPr sz="1600">
                <a:solidFill>
                  <a:schemeClr val="tx1">
                    <a:lumMod val="65000"/>
                    <a:lumOff val="3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a:lstStyle/>
          <a:p>
            <a:r>
              <a:rPr lang="en-US" dirty="0"/>
              <a:t>Pitch deck title</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2893847496"/>
      </p:ext>
    </p:extLst>
  </p:cSld>
  <p:clrMapOvr>
    <a:masterClrMapping/>
  </p:clrMapOvr>
  <p:extLst>
    <p:ext uri="{DCECCB84-F9BA-43D5-87BE-67443E8EF086}">
      <p15:sldGuideLst xmlns:p15="http://schemas.microsoft.com/office/powerpoint/2012/main">
        <p15:guide id="1" pos="3840" userDrawn="1">
          <p15:clr>
            <a:srgbClr val="FBAE40"/>
          </p15:clr>
        </p15:guide>
        <p15:guide id="2" pos="528"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3D039-0A18-4031-8A63-D83666B066F6}"/>
              </a:ext>
            </a:extLst>
          </p:cNvPr>
          <p:cNvSpPr>
            <a:spLocks noGrp="1"/>
          </p:cNvSpPr>
          <p:nvPr>
            <p:ph type="title"/>
          </p:nvPr>
        </p:nvSpPr>
        <p:spPr>
          <a:xfrm>
            <a:off x="719425" y="4689888"/>
            <a:ext cx="5029200" cy="1371600"/>
          </a:xfrm>
        </p:spPr>
        <p:txBody>
          <a:bodyPr anchor="ctr" anchorCtr="0">
            <a:normAutofit/>
          </a:bodyPr>
          <a:lstStyle>
            <a:lvl1pPr algn="ctr">
              <a:defRPr sz="4400"/>
            </a:lvl1pPr>
          </a:lstStyle>
          <a:p>
            <a:r>
              <a:rPr lang="en-US"/>
              <a:t>Click to edit Master title style</a:t>
            </a:r>
            <a:endParaRPr lang="en-US" dirty="0"/>
          </a:p>
        </p:txBody>
      </p:sp>
      <p:sp>
        <p:nvSpPr>
          <p:cNvPr id="8" name="Picture Placeholder 7">
            <a:extLst>
              <a:ext uri="{FF2B5EF4-FFF2-40B4-BE49-F238E27FC236}">
                <a16:creationId xmlns:a16="http://schemas.microsoft.com/office/drawing/2014/main" id="{87C02F5D-0AFB-480B-A152-5FC08DB4DCD7}"/>
              </a:ext>
            </a:extLst>
          </p:cNvPr>
          <p:cNvSpPr>
            <a:spLocks noGrp="1"/>
          </p:cNvSpPr>
          <p:nvPr>
            <p:ph type="pic" sz="quarter" idx="13"/>
          </p:nvPr>
        </p:nvSpPr>
        <p:spPr>
          <a:xfrm>
            <a:off x="458724" y="390524"/>
            <a:ext cx="5637276" cy="4114800"/>
          </a:xfrm>
          <a:solidFill>
            <a:schemeClr val="accent6"/>
          </a:solidFill>
        </p:spPr>
        <p:txBody>
          <a:bodyPr/>
          <a:lstStyle/>
          <a:p>
            <a:r>
              <a:rPr lang="en-US"/>
              <a:t>Click icon to add picture</a:t>
            </a:r>
            <a:endParaRPr lang="en-US" dirty="0"/>
          </a:p>
        </p:txBody>
      </p:sp>
      <p:sp>
        <p:nvSpPr>
          <p:cNvPr id="10" name="Picture Placeholder 7">
            <a:extLst>
              <a:ext uri="{FF2B5EF4-FFF2-40B4-BE49-F238E27FC236}">
                <a16:creationId xmlns:a16="http://schemas.microsoft.com/office/drawing/2014/main" id="{6B717642-3C5E-4830-BCBC-E7FAE8B77949}"/>
              </a:ext>
            </a:extLst>
          </p:cNvPr>
          <p:cNvSpPr>
            <a:spLocks noGrp="1"/>
          </p:cNvSpPr>
          <p:nvPr>
            <p:ph type="pic" sz="quarter" idx="15"/>
          </p:nvPr>
        </p:nvSpPr>
        <p:spPr>
          <a:xfrm>
            <a:off x="6096000" y="390524"/>
            <a:ext cx="5637276" cy="4114800"/>
          </a:xfrm>
          <a:solidFill>
            <a:schemeClr val="accent6"/>
          </a:solidFill>
        </p:spPr>
        <p:txBody>
          <a:bodyPr/>
          <a:lstStyle/>
          <a:p>
            <a:r>
              <a:rPr lang="en-US"/>
              <a:t>Click icon to add picture</a:t>
            </a:r>
            <a:endParaRPr lang="en-US" dirty="0"/>
          </a:p>
        </p:txBody>
      </p:sp>
      <p:sp>
        <p:nvSpPr>
          <p:cNvPr id="9" name="Text Placeholder 8">
            <a:extLst>
              <a:ext uri="{FF2B5EF4-FFF2-40B4-BE49-F238E27FC236}">
                <a16:creationId xmlns:a16="http://schemas.microsoft.com/office/drawing/2014/main" id="{1A83FC01-0C03-4607-B5EA-8C230EA7CABF}"/>
              </a:ext>
            </a:extLst>
          </p:cNvPr>
          <p:cNvSpPr>
            <a:spLocks noGrp="1"/>
          </p:cNvSpPr>
          <p:nvPr>
            <p:ph type="body" sz="quarter" idx="14"/>
          </p:nvPr>
        </p:nvSpPr>
        <p:spPr>
          <a:xfrm>
            <a:off x="6460759" y="4687863"/>
            <a:ext cx="5029200" cy="1463040"/>
          </a:xfrm>
        </p:spPr>
        <p:txBody>
          <a:bodyPr anchor="ctr" anchorCtr="0">
            <a:noAutofit/>
          </a:bodyPr>
          <a:lstStyle>
            <a:lvl1pPr marL="0" indent="0">
              <a:lnSpc>
                <a:spcPts val="2000"/>
              </a:lnSpc>
              <a:buNone/>
              <a:defRPr sz="1600"/>
            </a:lvl1pPr>
            <a:lvl2pPr marL="457200" indent="0">
              <a:lnSpc>
                <a:spcPts val="2000"/>
              </a:lnSpc>
              <a:buNone/>
              <a:defRPr sz="1600"/>
            </a:lvl2pPr>
            <a:lvl3pPr marL="914400" indent="0">
              <a:lnSpc>
                <a:spcPts val="2000"/>
              </a:lnSpc>
              <a:spcBef>
                <a:spcPts val="0"/>
              </a:spcBef>
              <a:buNone/>
              <a:defRPr sz="1600"/>
            </a:lvl3pPr>
            <a:lvl4pPr marL="1371600" indent="0">
              <a:lnSpc>
                <a:spcPts val="2000"/>
              </a:lnSpc>
              <a:buNone/>
              <a:defRPr sz="1600"/>
            </a:lvl4pPr>
            <a:lvl5pPr marL="1828800" indent="0">
              <a:lnSpc>
                <a:spcPts val="2000"/>
              </a:lnSpc>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8EB05F6-A3ED-45AB-B103-D5E34BFD605F}"/>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2F029C1C-740D-4213-96FE-1FAA3072FF83}"/>
              </a:ext>
            </a:extLst>
          </p:cNvPr>
          <p:cNvSpPr>
            <a:spLocks noGrp="1"/>
          </p:cNvSpPr>
          <p:nvPr>
            <p:ph type="ftr" sz="quarter" idx="11"/>
          </p:nvPr>
        </p:nvSpPr>
        <p:spPr/>
        <p:txBody>
          <a:bodyPr/>
          <a:lstStyle/>
          <a:p>
            <a:r>
              <a:rPr lang="en-US" dirty="0"/>
              <a:t>Pitch deck title</a:t>
            </a:r>
          </a:p>
        </p:txBody>
      </p:sp>
      <p:sp>
        <p:nvSpPr>
          <p:cNvPr id="6" name="Slide Number Placeholder 5">
            <a:extLst>
              <a:ext uri="{FF2B5EF4-FFF2-40B4-BE49-F238E27FC236}">
                <a16:creationId xmlns:a16="http://schemas.microsoft.com/office/drawing/2014/main" id="{F54E8801-7449-48B4-8D64-BCE20D0831C9}"/>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12082219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7C02F5D-0AFB-480B-A152-5FC08DB4DCD7}"/>
              </a:ext>
            </a:extLst>
          </p:cNvPr>
          <p:cNvSpPr>
            <a:spLocks noGrp="1"/>
          </p:cNvSpPr>
          <p:nvPr>
            <p:ph type="pic" sz="quarter" idx="13"/>
          </p:nvPr>
        </p:nvSpPr>
        <p:spPr>
          <a:xfrm>
            <a:off x="458724" y="390524"/>
            <a:ext cx="11274552" cy="4171951"/>
          </a:xfrm>
          <a:solidFill>
            <a:schemeClr val="accent6"/>
          </a:solidFill>
        </p:spPr>
        <p:txBody>
          <a:bodyPr/>
          <a:lstStyle/>
          <a:p>
            <a:r>
              <a:rPr lang="en-US"/>
              <a:t>Click icon to add picture</a:t>
            </a:r>
            <a:endParaRPr lang="en-US" dirty="0"/>
          </a:p>
        </p:txBody>
      </p:sp>
      <p:sp>
        <p:nvSpPr>
          <p:cNvPr id="4" name="Date Placeholder 3">
            <a:extLst>
              <a:ext uri="{FF2B5EF4-FFF2-40B4-BE49-F238E27FC236}">
                <a16:creationId xmlns:a16="http://schemas.microsoft.com/office/drawing/2014/main" id="{68EB05F6-A3ED-45AB-B103-D5E34BFD605F}"/>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2F029C1C-740D-4213-96FE-1FAA3072FF83}"/>
              </a:ext>
            </a:extLst>
          </p:cNvPr>
          <p:cNvSpPr>
            <a:spLocks noGrp="1"/>
          </p:cNvSpPr>
          <p:nvPr>
            <p:ph type="ftr" sz="quarter" idx="11"/>
          </p:nvPr>
        </p:nvSpPr>
        <p:spPr/>
        <p:txBody>
          <a:bodyPr/>
          <a:lstStyle/>
          <a:p>
            <a:r>
              <a:rPr lang="en-US" dirty="0"/>
              <a:t>Pitch deck title</a:t>
            </a:r>
          </a:p>
        </p:txBody>
      </p:sp>
      <p:sp>
        <p:nvSpPr>
          <p:cNvPr id="6" name="Slide Number Placeholder 5">
            <a:extLst>
              <a:ext uri="{FF2B5EF4-FFF2-40B4-BE49-F238E27FC236}">
                <a16:creationId xmlns:a16="http://schemas.microsoft.com/office/drawing/2014/main" id="{F54E8801-7449-48B4-8D64-BCE20D0831C9}"/>
              </a:ext>
            </a:extLst>
          </p:cNvPr>
          <p:cNvSpPr>
            <a:spLocks noGrp="1"/>
          </p:cNvSpPr>
          <p:nvPr>
            <p:ph type="sldNum" sz="quarter" idx="12"/>
          </p:nvPr>
        </p:nvSpPr>
        <p:spPr/>
        <p:txBody>
          <a:bodyPr/>
          <a:lstStyle/>
          <a:p>
            <a:fld id="{B5CEABB6-07DC-46E8-9B57-56EC44A396E5}" type="slidenum">
              <a:rPr lang="en-US" smtClean="0"/>
              <a:t>‹#›</a:t>
            </a:fld>
            <a:endParaRPr lang="en-US" dirty="0"/>
          </a:p>
        </p:txBody>
      </p:sp>
      <p:sp>
        <p:nvSpPr>
          <p:cNvPr id="9" name="Title 1">
            <a:extLst>
              <a:ext uri="{FF2B5EF4-FFF2-40B4-BE49-F238E27FC236}">
                <a16:creationId xmlns:a16="http://schemas.microsoft.com/office/drawing/2014/main" id="{99C910F3-1CC6-467F-A64A-2DDFE463203E}"/>
              </a:ext>
            </a:extLst>
          </p:cNvPr>
          <p:cNvSpPr>
            <a:spLocks noGrp="1"/>
          </p:cNvSpPr>
          <p:nvPr>
            <p:ph type="title"/>
          </p:nvPr>
        </p:nvSpPr>
        <p:spPr>
          <a:xfrm>
            <a:off x="719425" y="4689888"/>
            <a:ext cx="5029200" cy="1371600"/>
          </a:xfrm>
        </p:spPr>
        <p:txBody>
          <a:bodyPr anchor="ctr" anchorCtr="0">
            <a:normAutofit/>
          </a:bodyPr>
          <a:lstStyle>
            <a:lvl1pPr algn="ctr">
              <a:defRPr sz="4400"/>
            </a:lvl1pPr>
          </a:lstStyle>
          <a:p>
            <a:r>
              <a:rPr lang="en-US"/>
              <a:t>Click to edit Master title style</a:t>
            </a:r>
            <a:endParaRPr lang="en-US" dirty="0"/>
          </a:p>
        </p:txBody>
      </p:sp>
      <p:sp>
        <p:nvSpPr>
          <p:cNvPr id="10" name="Text Placeholder 8">
            <a:extLst>
              <a:ext uri="{FF2B5EF4-FFF2-40B4-BE49-F238E27FC236}">
                <a16:creationId xmlns:a16="http://schemas.microsoft.com/office/drawing/2014/main" id="{5550E3EA-37A2-40C0-A78F-3C0AB0F78189}"/>
              </a:ext>
            </a:extLst>
          </p:cNvPr>
          <p:cNvSpPr>
            <a:spLocks noGrp="1"/>
          </p:cNvSpPr>
          <p:nvPr>
            <p:ph type="body" sz="quarter" idx="14"/>
          </p:nvPr>
        </p:nvSpPr>
        <p:spPr>
          <a:xfrm>
            <a:off x="6460759" y="4687863"/>
            <a:ext cx="5029200" cy="1463040"/>
          </a:xfrm>
        </p:spPr>
        <p:txBody>
          <a:bodyPr anchor="ctr" anchorCtr="0">
            <a:noAutofit/>
          </a:bodyPr>
          <a:lstStyle>
            <a:lvl1pPr marL="0" indent="0">
              <a:lnSpc>
                <a:spcPts val="1800"/>
              </a:lnSpc>
              <a:buNone/>
              <a:defRPr sz="1600"/>
            </a:lvl1pPr>
            <a:lvl2pPr marL="457200" indent="0">
              <a:lnSpc>
                <a:spcPts val="1800"/>
              </a:lnSpc>
              <a:buNone/>
              <a:defRPr sz="1600"/>
            </a:lvl2pPr>
            <a:lvl3pPr marL="914400" indent="0">
              <a:lnSpc>
                <a:spcPts val="1800"/>
              </a:lnSpc>
              <a:spcBef>
                <a:spcPts val="0"/>
              </a:spcBef>
              <a:buNone/>
              <a:defRPr sz="1600"/>
            </a:lvl3pPr>
            <a:lvl4pPr marL="1371600" indent="0">
              <a:lnSpc>
                <a:spcPts val="1800"/>
              </a:lnSpc>
              <a:buNone/>
              <a:defRPr sz="1600"/>
            </a:lvl4pPr>
            <a:lvl5pPr marL="1828800" indent="0">
              <a:lnSpc>
                <a:spcPts val="1800"/>
              </a:lnSpc>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632446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a:lstStyle/>
          <a:p>
            <a:r>
              <a:rPr lang="en-US" dirty="0"/>
              <a:t>Pitch deck title</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26799299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BF6510-D603-481E-B685-9095150A28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743757-ABC3-44BF-87D3-5E323E9B00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A79566-C1F8-443D-A135-C668898477AE}"/>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035CF363-F733-460B-9E71-BF70442AC396}"/>
              </a:ext>
            </a:extLst>
          </p:cNvPr>
          <p:cNvSpPr>
            <a:spLocks noGrp="1"/>
          </p:cNvSpPr>
          <p:nvPr>
            <p:ph type="ftr" sz="quarter" idx="11"/>
          </p:nvPr>
        </p:nvSpPr>
        <p:spPr/>
        <p:txBody>
          <a:bodyPr/>
          <a:lstStyle/>
          <a:p>
            <a:r>
              <a:rPr lang="en-US" dirty="0"/>
              <a:t>Pitch deck title</a:t>
            </a:r>
          </a:p>
        </p:txBody>
      </p:sp>
      <p:sp>
        <p:nvSpPr>
          <p:cNvPr id="7" name="Slide Number Placeholder 6">
            <a:extLst>
              <a:ext uri="{FF2B5EF4-FFF2-40B4-BE49-F238E27FC236}">
                <a16:creationId xmlns:a16="http://schemas.microsoft.com/office/drawing/2014/main" id="{A3B0FA47-58F4-4B95-AD52-4EFE7977ACEC}"/>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4894937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sp>
        <p:nvSpPr>
          <p:cNvPr id="15" name="Text Placeholder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838201" y="1719628"/>
            <a:ext cx="3300183" cy="554038"/>
          </a:xfrm>
        </p:spPr>
        <p:txBody>
          <a:bodyPr>
            <a:normAutofit/>
          </a:bodyPr>
          <a:lstStyle>
            <a:lvl1pPr marL="0" indent="0">
              <a:buNone/>
              <a:defRPr sz="2400" b="1">
                <a:solidFill>
                  <a:schemeClr val="tx1"/>
                </a:solidFill>
              </a:defRPr>
            </a:lvl1pPr>
          </a:lstStyle>
          <a:p>
            <a:pPr lvl="0"/>
            <a:r>
              <a:rPr lang="en-US" dirty="0"/>
              <a:t>Click to add subtitle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838201" y="2332649"/>
            <a:ext cx="3299434" cy="3529013"/>
          </a:xfrm>
        </p:spPr>
        <p:txBody>
          <a:bodyPr>
            <a:normAutofit/>
          </a:bodyPr>
          <a:lstStyle>
            <a:lvl1pPr marL="285750" indent="-285750">
              <a:buFont typeface="Arial" panose="020B0604020202020204" pitchFamily="34" charset="0"/>
              <a:buChar char="•"/>
              <a:defRPr sz="1800">
                <a:solidFill>
                  <a:schemeClr val="tx2"/>
                </a:solidFill>
              </a:defRPr>
            </a:lvl1pPr>
          </a:lstStyle>
          <a:p>
            <a:pPr lvl="0"/>
            <a:r>
              <a:rPr lang="en-US" dirty="0"/>
              <a:t>Click to add text</a:t>
            </a:r>
          </a:p>
        </p:txBody>
      </p:sp>
      <p:sp>
        <p:nvSpPr>
          <p:cNvPr id="31" name="Text Placeholder 15">
            <a:extLst>
              <a:ext uri="{FF2B5EF4-FFF2-40B4-BE49-F238E27FC236}">
                <a16:creationId xmlns:a16="http://schemas.microsoft.com/office/drawing/2014/main" id="{87DD41A9-B6B3-48D9-A3A6-831B39C9158C}"/>
              </a:ext>
            </a:extLst>
          </p:cNvPr>
          <p:cNvSpPr>
            <a:spLocks noGrp="1"/>
          </p:cNvSpPr>
          <p:nvPr>
            <p:ph type="body" sz="quarter" idx="16" hasCustomPrompt="1"/>
          </p:nvPr>
        </p:nvSpPr>
        <p:spPr>
          <a:xfrm>
            <a:off x="4362182" y="1719628"/>
            <a:ext cx="3300183" cy="554038"/>
          </a:xfrm>
        </p:spPr>
        <p:txBody>
          <a:bodyPr>
            <a:normAutofit/>
          </a:bodyPr>
          <a:lstStyle>
            <a:lvl1pPr marL="0" indent="0">
              <a:buNone/>
              <a:defRPr sz="2400" b="1">
                <a:solidFill>
                  <a:schemeClr val="tx1"/>
                </a:solidFill>
              </a:defRPr>
            </a:lvl1pPr>
          </a:lstStyle>
          <a:p>
            <a:pPr lvl="0"/>
            <a:r>
              <a:rPr lang="en-US" dirty="0"/>
              <a:t>Click to add subtitle</a:t>
            </a:r>
          </a:p>
        </p:txBody>
      </p:sp>
      <p:sp>
        <p:nvSpPr>
          <p:cNvPr id="32" name="Text Placeholder 18">
            <a:extLst>
              <a:ext uri="{FF2B5EF4-FFF2-40B4-BE49-F238E27FC236}">
                <a16:creationId xmlns:a16="http://schemas.microsoft.com/office/drawing/2014/main" id="{FB791E68-EDF5-4CC2-8774-A27AEF1D25E6}"/>
              </a:ext>
            </a:extLst>
          </p:cNvPr>
          <p:cNvSpPr>
            <a:spLocks noGrp="1"/>
          </p:cNvSpPr>
          <p:nvPr>
            <p:ph type="body" sz="quarter" idx="17" hasCustomPrompt="1"/>
          </p:nvPr>
        </p:nvSpPr>
        <p:spPr>
          <a:xfrm>
            <a:off x="4362557" y="2332649"/>
            <a:ext cx="3299434" cy="3529013"/>
          </a:xfrm>
        </p:spPr>
        <p:txBody>
          <a:bodyPr>
            <a:normAutofit/>
          </a:bodyPr>
          <a:lstStyle>
            <a:lvl1pPr marL="285750" indent="-285750">
              <a:buFont typeface="Arial" panose="020B0604020202020204" pitchFamily="34" charset="0"/>
              <a:buChar char="•"/>
              <a:defRPr sz="1800">
                <a:solidFill>
                  <a:schemeClr val="tx2"/>
                </a:solidFill>
              </a:defRPr>
            </a:lvl1pPr>
          </a:lstStyle>
          <a:p>
            <a:pPr lvl="0"/>
            <a:r>
              <a:rPr lang="en-US" dirty="0"/>
              <a:t>Click to add text</a:t>
            </a:r>
          </a:p>
        </p:txBody>
      </p:sp>
      <p:sp>
        <p:nvSpPr>
          <p:cNvPr id="33" name="Text Placeholder 15">
            <a:extLst>
              <a:ext uri="{FF2B5EF4-FFF2-40B4-BE49-F238E27FC236}">
                <a16:creationId xmlns:a16="http://schemas.microsoft.com/office/drawing/2014/main" id="{AA224F82-7E0C-4EBF-97D3-132481DBCDA9}"/>
              </a:ext>
            </a:extLst>
          </p:cNvPr>
          <p:cNvSpPr>
            <a:spLocks noGrp="1"/>
          </p:cNvSpPr>
          <p:nvPr>
            <p:ph type="body" sz="quarter" idx="18" hasCustomPrompt="1"/>
          </p:nvPr>
        </p:nvSpPr>
        <p:spPr>
          <a:xfrm>
            <a:off x="7886164" y="1719628"/>
            <a:ext cx="3300183" cy="554038"/>
          </a:xfrm>
        </p:spPr>
        <p:txBody>
          <a:bodyPr>
            <a:normAutofit/>
          </a:bodyPr>
          <a:lstStyle>
            <a:lvl1pPr marL="0" indent="0">
              <a:buNone/>
              <a:defRPr sz="2400" b="1">
                <a:solidFill>
                  <a:schemeClr val="tx1"/>
                </a:solidFill>
              </a:defRPr>
            </a:lvl1pPr>
          </a:lstStyle>
          <a:p>
            <a:pPr lvl="0"/>
            <a:r>
              <a:rPr lang="en-US" dirty="0"/>
              <a:t>Click to add subtitle</a:t>
            </a:r>
          </a:p>
        </p:txBody>
      </p:sp>
      <p:sp>
        <p:nvSpPr>
          <p:cNvPr id="34" name="Text Placeholder 18">
            <a:extLst>
              <a:ext uri="{FF2B5EF4-FFF2-40B4-BE49-F238E27FC236}">
                <a16:creationId xmlns:a16="http://schemas.microsoft.com/office/drawing/2014/main" id="{699D24C6-4AFB-4222-8E0C-4D11CD9C0FF7}"/>
              </a:ext>
            </a:extLst>
          </p:cNvPr>
          <p:cNvSpPr>
            <a:spLocks noGrp="1"/>
          </p:cNvSpPr>
          <p:nvPr>
            <p:ph type="body" sz="quarter" idx="19" hasCustomPrompt="1"/>
          </p:nvPr>
        </p:nvSpPr>
        <p:spPr>
          <a:xfrm>
            <a:off x="7886913" y="2332649"/>
            <a:ext cx="3299434" cy="3529013"/>
          </a:xfrm>
        </p:spPr>
        <p:txBody>
          <a:bodyPr>
            <a:normAutofit/>
          </a:bodyPr>
          <a:lstStyle>
            <a:lvl1pPr marL="285750" indent="-285750">
              <a:buFont typeface="Arial" panose="020B0604020202020204" pitchFamily="34" charset="0"/>
              <a:buChar char="•"/>
              <a:defRPr sz="1800">
                <a:solidFill>
                  <a:schemeClr val="tx2"/>
                </a:solidFill>
              </a:defRPr>
            </a:lvl1pPr>
          </a:lstStyle>
          <a:p>
            <a:pPr lvl="0"/>
            <a:r>
              <a:rPr lang="en-US" dirty="0"/>
              <a:t>Click to add text</a:t>
            </a:r>
          </a:p>
        </p:txBody>
      </p:sp>
      <p:sp>
        <p:nvSpPr>
          <p:cNvPr id="2" name="Title 1">
            <a:extLst>
              <a:ext uri="{FF2B5EF4-FFF2-40B4-BE49-F238E27FC236}">
                <a16:creationId xmlns:a16="http://schemas.microsoft.com/office/drawing/2014/main" id="{EDD6B45A-9FA0-4D2A-8BEF-4709BD5C14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8EC90C5-A811-4E5C-ADD1-A89DB4E94DAA}"/>
              </a:ext>
            </a:extLst>
          </p:cNvPr>
          <p:cNvSpPr>
            <a:spLocks noGrp="1"/>
          </p:cNvSpPr>
          <p:nvPr>
            <p:ph type="dt" sz="half" idx="20"/>
          </p:nvPr>
        </p:nvSpPr>
        <p:spPr/>
        <p:txBody>
          <a:bodyPr/>
          <a:lstStyle/>
          <a:p>
            <a:r>
              <a:rPr lang="en-US" dirty="0"/>
              <a:t>20XX</a:t>
            </a:r>
          </a:p>
        </p:txBody>
      </p:sp>
      <p:sp>
        <p:nvSpPr>
          <p:cNvPr id="4" name="Footer Placeholder 3">
            <a:extLst>
              <a:ext uri="{FF2B5EF4-FFF2-40B4-BE49-F238E27FC236}">
                <a16:creationId xmlns:a16="http://schemas.microsoft.com/office/drawing/2014/main" id="{3356B621-AE19-45D3-B25F-23256C242DDD}"/>
              </a:ext>
            </a:extLst>
          </p:cNvPr>
          <p:cNvSpPr>
            <a:spLocks noGrp="1"/>
          </p:cNvSpPr>
          <p:nvPr>
            <p:ph type="ftr" sz="quarter" idx="21"/>
          </p:nvPr>
        </p:nvSpPr>
        <p:spPr/>
        <p:txBody>
          <a:bodyPr/>
          <a:lstStyle/>
          <a:p>
            <a:r>
              <a:rPr lang="en-US" dirty="0"/>
              <a:t>Pitch deck title</a:t>
            </a:r>
          </a:p>
        </p:txBody>
      </p:sp>
      <p:sp>
        <p:nvSpPr>
          <p:cNvPr id="5" name="Slide Number Placeholder 4">
            <a:extLst>
              <a:ext uri="{FF2B5EF4-FFF2-40B4-BE49-F238E27FC236}">
                <a16:creationId xmlns:a16="http://schemas.microsoft.com/office/drawing/2014/main" id="{158BDCB2-D8C3-4571-8154-76BEA9AE41A8}"/>
              </a:ext>
            </a:extLst>
          </p:cNvPr>
          <p:cNvSpPr>
            <a:spLocks noGrp="1"/>
          </p:cNvSpPr>
          <p:nvPr>
            <p:ph type="sldNum" sz="quarter" idx="2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19070860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13B5FF-9D53-4FD4-B752-22F188FA0A82}"/>
              </a:ext>
            </a:extLst>
          </p:cNvPr>
          <p:cNvSpPr>
            <a:spLocks noGrp="1"/>
          </p:cNvSpPr>
          <p:nvPr>
            <p:ph type="dt" sz="half" idx="10"/>
          </p:nvPr>
        </p:nvSpPr>
        <p:spPr/>
        <p:txBody>
          <a:bodyPr/>
          <a:lstStyle/>
          <a:p>
            <a:r>
              <a:rPr lang="en-US" dirty="0"/>
              <a:t>20XX</a:t>
            </a:r>
          </a:p>
        </p:txBody>
      </p:sp>
      <p:sp>
        <p:nvSpPr>
          <p:cNvPr id="3" name="Footer Placeholder 2">
            <a:extLst>
              <a:ext uri="{FF2B5EF4-FFF2-40B4-BE49-F238E27FC236}">
                <a16:creationId xmlns:a16="http://schemas.microsoft.com/office/drawing/2014/main" id="{49083EC5-999D-4EF5-A22C-FD19C31D51F9}"/>
              </a:ext>
            </a:extLst>
          </p:cNvPr>
          <p:cNvSpPr>
            <a:spLocks noGrp="1"/>
          </p:cNvSpPr>
          <p:nvPr>
            <p:ph type="ftr" sz="quarter" idx="11"/>
          </p:nvPr>
        </p:nvSpPr>
        <p:spPr/>
        <p:txBody>
          <a:bodyPr/>
          <a:lstStyle/>
          <a:p>
            <a:r>
              <a:rPr lang="en-US" dirty="0"/>
              <a:t>Pitch deck title</a:t>
            </a:r>
          </a:p>
        </p:txBody>
      </p:sp>
      <p:sp>
        <p:nvSpPr>
          <p:cNvPr id="4" name="Slide Number Placeholder 3">
            <a:extLst>
              <a:ext uri="{FF2B5EF4-FFF2-40B4-BE49-F238E27FC236}">
                <a16:creationId xmlns:a16="http://schemas.microsoft.com/office/drawing/2014/main" id="{75215B34-3A95-488E-8DAD-34652A5BE7D1}"/>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39254976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4411E-20EA-4627-8A68-17038DCE18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74E5B2-1EB9-4222-8FAB-65BDC9A950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197C18-82B5-4EB5-9010-63FFB7F531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32AD86-1F8B-4DE6-9736-793E1781772C}"/>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FA60A3B3-8B02-4D8B-A982-7C7CA03A9290}"/>
              </a:ext>
            </a:extLst>
          </p:cNvPr>
          <p:cNvSpPr>
            <a:spLocks noGrp="1"/>
          </p:cNvSpPr>
          <p:nvPr>
            <p:ph type="ftr" sz="quarter" idx="11"/>
          </p:nvPr>
        </p:nvSpPr>
        <p:spPr/>
        <p:txBody>
          <a:bodyPr/>
          <a:lstStyle/>
          <a:p>
            <a:r>
              <a:rPr lang="en-US" dirty="0"/>
              <a:t>Pitch deck title</a:t>
            </a:r>
          </a:p>
        </p:txBody>
      </p:sp>
      <p:sp>
        <p:nvSpPr>
          <p:cNvPr id="7" name="Slide Number Placeholder 6">
            <a:extLst>
              <a:ext uri="{FF2B5EF4-FFF2-40B4-BE49-F238E27FC236}">
                <a16:creationId xmlns:a16="http://schemas.microsoft.com/office/drawing/2014/main" id="{989C9CBB-7187-447C-9F33-04CFDCD0B2D0}"/>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29888139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25D6D-4906-4DAB-B1BA-9436026FE6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975A10-62C2-4D29-B192-A142562FE0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A3B58235-2C90-48E1-8A68-7413F783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FCAF9B-D406-4E4F-B804-AF188F651834}"/>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47E5FF7C-B4CA-48C1-B1A5-2AA329D34317}"/>
              </a:ext>
            </a:extLst>
          </p:cNvPr>
          <p:cNvSpPr>
            <a:spLocks noGrp="1"/>
          </p:cNvSpPr>
          <p:nvPr>
            <p:ph type="ftr" sz="quarter" idx="11"/>
          </p:nvPr>
        </p:nvSpPr>
        <p:spPr/>
        <p:txBody>
          <a:bodyPr/>
          <a:lstStyle/>
          <a:p>
            <a:r>
              <a:rPr lang="en-US" dirty="0"/>
              <a:t>Pitch deck title</a:t>
            </a:r>
          </a:p>
        </p:txBody>
      </p:sp>
      <p:sp>
        <p:nvSpPr>
          <p:cNvPr id="7" name="Slide Number Placeholder 6">
            <a:extLst>
              <a:ext uri="{FF2B5EF4-FFF2-40B4-BE49-F238E27FC236}">
                <a16:creationId xmlns:a16="http://schemas.microsoft.com/office/drawing/2014/main" id="{6AAABB43-2086-4CDB-B2A4-E51E7D83C75B}"/>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25473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E034D-C1DD-48C0-BB6B-FDC6F8EBA558}"/>
              </a:ext>
            </a:extLst>
          </p:cNvPr>
          <p:cNvSpPr>
            <a:spLocks noGrp="1"/>
          </p:cNvSpPr>
          <p:nvPr>
            <p:ph type="title"/>
          </p:nvPr>
        </p:nvSpPr>
        <p:spPr>
          <a:xfrm>
            <a:off x="1518686" y="365125"/>
            <a:ext cx="9986601" cy="1325563"/>
          </a:xfrm>
        </p:spPr>
        <p:txBody>
          <a:bodyPr/>
          <a:lstStyle>
            <a:lvl1pPr algn="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p:nvPr>
        </p:nvSpPr>
        <p:spPr>
          <a:xfrm>
            <a:off x="1508692" y="1912336"/>
            <a:ext cx="4114800" cy="457200"/>
          </a:xfrm>
        </p:spPr>
        <p:txBody>
          <a:bodyPr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6573892" y="1874838"/>
            <a:ext cx="4114800" cy="457200"/>
          </a:xfrm>
        </p:spPr>
        <p:txBody>
          <a:bodyPr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12">
            <a:extLst>
              <a:ext uri="{FF2B5EF4-FFF2-40B4-BE49-F238E27FC236}">
                <a16:creationId xmlns:a16="http://schemas.microsoft.com/office/drawing/2014/main" id="{E725FCE9-B62D-4B16-807B-9D0D63E93B56}"/>
              </a:ext>
            </a:extLst>
          </p:cNvPr>
          <p:cNvSpPr>
            <a:spLocks noGrp="1"/>
          </p:cNvSpPr>
          <p:nvPr>
            <p:ph type="body" sz="quarter" idx="14"/>
          </p:nvPr>
        </p:nvSpPr>
        <p:spPr>
          <a:xfrm>
            <a:off x="1508692" y="2388253"/>
            <a:ext cx="4114800" cy="914400"/>
          </a:xfrm>
        </p:spPr>
        <p:txBody>
          <a:bodyPr>
            <a:noAutofit/>
          </a:bodyPr>
          <a:lstStyle>
            <a:lvl1pPr marL="0" indent="0">
              <a:lnSpc>
                <a:spcPts val="2600"/>
              </a:lnSpc>
              <a:buNone/>
              <a:defRPr sz="16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edit Master text styles</a:t>
            </a:r>
          </a:p>
        </p:txBody>
      </p:sp>
      <p:sp>
        <p:nvSpPr>
          <p:cNvPr id="14" name="Text Placeholder 12">
            <a:extLst>
              <a:ext uri="{FF2B5EF4-FFF2-40B4-BE49-F238E27FC236}">
                <a16:creationId xmlns:a16="http://schemas.microsoft.com/office/drawing/2014/main" id="{BA57DF8C-FA7C-490B-98CE-CDE7957EE729}"/>
              </a:ext>
            </a:extLst>
          </p:cNvPr>
          <p:cNvSpPr>
            <a:spLocks noGrp="1"/>
          </p:cNvSpPr>
          <p:nvPr>
            <p:ph type="body" sz="quarter" idx="15"/>
          </p:nvPr>
        </p:nvSpPr>
        <p:spPr>
          <a:xfrm>
            <a:off x="6573892" y="2337741"/>
            <a:ext cx="4114800" cy="914400"/>
          </a:xfrm>
        </p:spPr>
        <p:txBody>
          <a:bodyPr>
            <a:noAutofit/>
          </a:bodyPr>
          <a:lstStyle>
            <a:lvl1pPr marL="0" indent="0">
              <a:lnSpc>
                <a:spcPts val="2600"/>
              </a:lnSpc>
              <a:buNone/>
              <a:defRPr sz="16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edit Master text styles</a:t>
            </a:r>
          </a:p>
        </p:txBody>
      </p:sp>
      <p:sp>
        <p:nvSpPr>
          <p:cNvPr id="19" name="Text Placeholder 2">
            <a:extLst>
              <a:ext uri="{FF2B5EF4-FFF2-40B4-BE49-F238E27FC236}">
                <a16:creationId xmlns:a16="http://schemas.microsoft.com/office/drawing/2014/main" id="{FF039F13-B78B-4A7E-AB1D-94C070BAE974}"/>
              </a:ext>
            </a:extLst>
          </p:cNvPr>
          <p:cNvSpPr>
            <a:spLocks noGrp="1"/>
          </p:cNvSpPr>
          <p:nvPr>
            <p:ph type="body" idx="16"/>
          </p:nvPr>
        </p:nvSpPr>
        <p:spPr>
          <a:xfrm>
            <a:off x="1518687" y="3608720"/>
            <a:ext cx="4114800" cy="457200"/>
          </a:xfrm>
        </p:spPr>
        <p:txBody>
          <a:bodyPr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4">
            <a:extLst>
              <a:ext uri="{FF2B5EF4-FFF2-40B4-BE49-F238E27FC236}">
                <a16:creationId xmlns:a16="http://schemas.microsoft.com/office/drawing/2014/main" id="{525F4B91-27EE-47AC-BBD0-A66FE53A04FF}"/>
              </a:ext>
            </a:extLst>
          </p:cNvPr>
          <p:cNvSpPr>
            <a:spLocks noGrp="1"/>
          </p:cNvSpPr>
          <p:nvPr>
            <p:ph type="body" sz="quarter" idx="17"/>
          </p:nvPr>
        </p:nvSpPr>
        <p:spPr>
          <a:xfrm>
            <a:off x="6583887" y="3571222"/>
            <a:ext cx="4114800" cy="457200"/>
          </a:xfrm>
        </p:spPr>
        <p:txBody>
          <a:bodyPr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Text Placeholder 12">
            <a:extLst>
              <a:ext uri="{FF2B5EF4-FFF2-40B4-BE49-F238E27FC236}">
                <a16:creationId xmlns:a16="http://schemas.microsoft.com/office/drawing/2014/main" id="{1F0A1756-3486-46A9-9DD3-7BFA5FF75731}"/>
              </a:ext>
            </a:extLst>
          </p:cNvPr>
          <p:cNvSpPr>
            <a:spLocks noGrp="1"/>
          </p:cNvSpPr>
          <p:nvPr>
            <p:ph type="body" sz="quarter" idx="18"/>
          </p:nvPr>
        </p:nvSpPr>
        <p:spPr>
          <a:xfrm>
            <a:off x="1518687" y="4084637"/>
            <a:ext cx="4114800" cy="914400"/>
          </a:xfrm>
        </p:spPr>
        <p:txBody>
          <a:bodyPr>
            <a:noAutofit/>
          </a:bodyPr>
          <a:lstStyle>
            <a:lvl1pPr marL="0" indent="0">
              <a:lnSpc>
                <a:spcPts val="2600"/>
              </a:lnSpc>
              <a:buNone/>
              <a:defRPr sz="16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edit Master text styles</a:t>
            </a:r>
          </a:p>
        </p:txBody>
      </p:sp>
      <p:sp>
        <p:nvSpPr>
          <p:cNvPr id="22" name="Text Placeholder 12">
            <a:extLst>
              <a:ext uri="{FF2B5EF4-FFF2-40B4-BE49-F238E27FC236}">
                <a16:creationId xmlns:a16="http://schemas.microsoft.com/office/drawing/2014/main" id="{F50C0C1C-5BD4-4F62-8AB2-50B1FE4A7DAE}"/>
              </a:ext>
            </a:extLst>
          </p:cNvPr>
          <p:cNvSpPr>
            <a:spLocks noGrp="1"/>
          </p:cNvSpPr>
          <p:nvPr>
            <p:ph type="body" sz="quarter" idx="19"/>
          </p:nvPr>
        </p:nvSpPr>
        <p:spPr>
          <a:xfrm>
            <a:off x="6583887" y="4034125"/>
            <a:ext cx="4114800" cy="914400"/>
          </a:xfrm>
        </p:spPr>
        <p:txBody>
          <a:bodyPr>
            <a:noAutofit/>
          </a:bodyPr>
          <a:lstStyle>
            <a:lvl1pPr marL="0" indent="0">
              <a:lnSpc>
                <a:spcPts val="2600"/>
              </a:lnSpc>
              <a:buNone/>
              <a:defRPr sz="16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edit Master text styles</a:t>
            </a:r>
          </a:p>
          <a:p>
            <a:pPr lvl="1"/>
            <a:r>
              <a:rPr lang="en-US"/>
              <a:t>Second level</a:t>
            </a:r>
          </a:p>
        </p:txBody>
      </p:sp>
      <p:sp>
        <p:nvSpPr>
          <p:cNvPr id="15" name="Picture Placeholder 10">
            <a:extLst>
              <a:ext uri="{FF2B5EF4-FFF2-40B4-BE49-F238E27FC236}">
                <a16:creationId xmlns:a16="http://schemas.microsoft.com/office/drawing/2014/main" id="{A12F2D63-1E00-4379-A32F-B52857A50211}"/>
              </a:ext>
            </a:extLst>
          </p:cNvPr>
          <p:cNvSpPr>
            <a:spLocks noGrp="1"/>
          </p:cNvSpPr>
          <p:nvPr>
            <p:ph type="pic" sz="quarter" idx="13"/>
          </p:nvPr>
        </p:nvSpPr>
        <p:spPr>
          <a:xfrm>
            <a:off x="1524" y="5943600"/>
            <a:ext cx="12188952" cy="914400"/>
          </a:xfrm>
          <a:solidFill>
            <a:schemeClr val="accent6"/>
          </a:solidFill>
        </p:spPr>
        <p:txBody>
          <a:bodyPr/>
          <a:lstStyle/>
          <a:p>
            <a:r>
              <a:rPr lang="en-US"/>
              <a:t>Click icon to add picture</a:t>
            </a:r>
            <a:endParaRPr lang="en-US" dirty="0"/>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a:lstStyle>
            <a:lvl1pPr>
              <a:defRPr>
                <a:solidFill>
                  <a:schemeClr val="bg1"/>
                </a:solidFill>
              </a:defRPr>
            </a:lvl1pPr>
          </a:lstStyle>
          <a:p>
            <a:r>
              <a:rPr lang="en-US" dirty="0"/>
              <a:t>20XX</a:t>
            </a:r>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a:lstStyle>
            <a:lvl1pPr>
              <a:defRPr>
                <a:solidFill>
                  <a:schemeClr val="bg1"/>
                </a:solidFill>
              </a:defRPr>
            </a:lvl1pPr>
          </a:lstStyle>
          <a:p>
            <a:r>
              <a:rPr lang="en-US" dirty="0"/>
              <a:t>Pitch deck title</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742711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E034D-C1DD-48C0-BB6B-FDC6F8EBA558}"/>
              </a:ext>
            </a:extLst>
          </p:cNvPr>
          <p:cNvSpPr>
            <a:spLocks noGrp="1"/>
          </p:cNvSpPr>
          <p:nvPr>
            <p:ph type="title"/>
          </p:nvPr>
        </p:nvSpPr>
        <p:spPr>
          <a:xfrm>
            <a:off x="6858000" y="365125"/>
            <a:ext cx="4602318" cy="1325563"/>
          </a:xfrm>
        </p:spPr>
        <p:txBody>
          <a:bodyPr/>
          <a:lstStyle>
            <a:lvl1pPr>
              <a:defRPr>
                <a:solidFill>
                  <a:schemeClr val="tx1">
                    <a:lumMod val="50000"/>
                    <a:lumOff val="50000"/>
                  </a:schemeClr>
                </a:solidFill>
              </a:defRPr>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AA39532F-F90D-47C0-89E1-06A3DED59311}"/>
              </a:ext>
            </a:extLst>
          </p:cNvPr>
          <p:cNvSpPr>
            <a:spLocks noGrp="1"/>
          </p:cNvSpPr>
          <p:nvPr>
            <p:ph type="pic" sz="quarter" idx="13"/>
          </p:nvPr>
        </p:nvSpPr>
        <p:spPr>
          <a:xfrm>
            <a:off x="0" y="0"/>
            <a:ext cx="6096000" cy="6858000"/>
          </a:xfrm>
          <a:solidFill>
            <a:schemeClr val="accent6"/>
          </a:solidFill>
        </p:spPr>
        <p:txBody>
          <a:bodyPr/>
          <a:lstStyle/>
          <a:p>
            <a:r>
              <a:rPr lang="en-US"/>
              <a:t>Click icon to add picture</a:t>
            </a:r>
            <a:endParaRPr lang="en-US" dirty="0"/>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6858000" y="1691640"/>
            <a:ext cx="3931920" cy="338328"/>
          </a:xfrm>
        </p:spPr>
        <p:txBody>
          <a:bodyPr anchor="b">
            <a:no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12">
            <a:extLst>
              <a:ext uri="{FF2B5EF4-FFF2-40B4-BE49-F238E27FC236}">
                <a16:creationId xmlns:a16="http://schemas.microsoft.com/office/drawing/2014/main" id="{BA57DF8C-FA7C-490B-98CE-CDE7957EE729}"/>
              </a:ext>
            </a:extLst>
          </p:cNvPr>
          <p:cNvSpPr>
            <a:spLocks noGrp="1"/>
          </p:cNvSpPr>
          <p:nvPr>
            <p:ph type="body" sz="quarter" idx="15"/>
          </p:nvPr>
        </p:nvSpPr>
        <p:spPr>
          <a:xfrm>
            <a:off x="6858000" y="2093976"/>
            <a:ext cx="4572000" cy="530352"/>
          </a:xfrm>
        </p:spPr>
        <p:txBody>
          <a:bodyPr>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a:r>
              <a:rPr lang="en-US"/>
              <a:t>Click to edit Master text styles</a:t>
            </a:r>
          </a:p>
        </p:txBody>
      </p:sp>
      <p:sp>
        <p:nvSpPr>
          <p:cNvPr id="20" name="Text Placeholder 4">
            <a:extLst>
              <a:ext uri="{FF2B5EF4-FFF2-40B4-BE49-F238E27FC236}">
                <a16:creationId xmlns:a16="http://schemas.microsoft.com/office/drawing/2014/main" id="{525F4B91-27EE-47AC-BBD0-A66FE53A04FF}"/>
              </a:ext>
            </a:extLst>
          </p:cNvPr>
          <p:cNvSpPr>
            <a:spLocks noGrp="1"/>
          </p:cNvSpPr>
          <p:nvPr>
            <p:ph type="body" sz="quarter" idx="17"/>
          </p:nvPr>
        </p:nvSpPr>
        <p:spPr>
          <a:xfrm>
            <a:off x="6858000" y="2962656"/>
            <a:ext cx="3931920" cy="338328"/>
          </a:xfrm>
        </p:spPr>
        <p:txBody>
          <a:bodyPr anchor="b">
            <a:no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Text Placeholder 12">
            <a:extLst>
              <a:ext uri="{FF2B5EF4-FFF2-40B4-BE49-F238E27FC236}">
                <a16:creationId xmlns:a16="http://schemas.microsoft.com/office/drawing/2014/main" id="{F50C0C1C-5BD4-4F62-8AB2-50B1FE4A7DAE}"/>
              </a:ext>
            </a:extLst>
          </p:cNvPr>
          <p:cNvSpPr>
            <a:spLocks noGrp="1"/>
          </p:cNvSpPr>
          <p:nvPr>
            <p:ph type="body" sz="quarter" idx="19"/>
          </p:nvPr>
        </p:nvSpPr>
        <p:spPr>
          <a:xfrm>
            <a:off x="6858000" y="3310128"/>
            <a:ext cx="4572000" cy="530352"/>
          </a:xfrm>
        </p:spPr>
        <p:txBody>
          <a:bodyPr>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a:r>
              <a:rPr lang="en-US"/>
              <a:t>Click to edit Master text styles</a:t>
            </a:r>
          </a:p>
        </p:txBody>
      </p:sp>
      <p:sp>
        <p:nvSpPr>
          <p:cNvPr id="23" name="Text Placeholder 4">
            <a:extLst>
              <a:ext uri="{FF2B5EF4-FFF2-40B4-BE49-F238E27FC236}">
                <a16:creationId xmlns:a16="http://schemas.microsoft.com/office/drawing/2014/main" id="{8462AFAF-169F-4E2A-AC00-6E8666595471}"/>
              </a:ext>
            </a:extLst>
          </p:cNvPr>
          <p:cNvSpPr>
            <a:spLocks noGrp="1"/>
          </p:cNvSpPr>
          <p:nvPr>
            <p:ph type="body" sz="quarter" idx="20"/>
          </p:nvPr>
        </p:nvSpPr>
        <p:spPr>
          <a:xfrm>
            <a:off x="6870354" y="3931920"/>
            <a:ext cx="3931920" cy="338328"/>
          </a:xfrm>
        </p:spPr>
        <p:txBody>
          <a:bodyPr anchor="b">
            <a:no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Text Placeholder 12">
            <a:extLst>
              <a:ext uri="{FF2B5EF4-FFF2-40B4-BE49-F238E27FC236}">
                <a16:creationId xmlns:a16="http://schemas.microsoft.com/office/drawing/2014/main" id="{9FDE6BB6-DE86-4B19-B83F-5B83A89477B4}"/>
              </a:ext>
            </a:extLst>
          </p:cNvPr>
          <p:cNvSpPr>
            <a:spLocks noGrp="1"/>
          </p:cNvSpPr>
          <p:nvPr>
            <p:ph type="body" sz="quarter" idx="21"/>
          </p:nvPr>
        </p:nvSpPr>
        <p:spPr>
          <a:xfrm>
            <a:off x="6870354" y="4270248"/>
            <a:ext cx="4572000" cy="530352"/>
          </a:xfrm>
        </p:spPr>
        <p:txBody>
          <a:bodyPr>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a:r>
              <a:rPr lang="en-US"/>
              <a:t>Click to edit Master text styles</a:t>
            </a:r>
          </a:p>
        </p:txBody>
      </p:sp>
      <p:sp>
        <p:nvSpPr>
          <p:cNvPr id="25" name="Text Placeholder 4">
            <a:extLst>
              <a:ext uri="{FF2B5EF4-FFF2-40B4-BE49-F238E27FC236}">
                <a16:creationId xmlns:a16="http://schemas.microsoft.com/office/drawing/2014/main" id="{2B544474-29CA-4D8E-AC15-C05ABDF6067C}"/>
              </a:ext>
            </a:extLst>
          </p:cNvPr>
          <p:cNvSpPr>
            <a:spLocks noGrp="1"/>
          </p:cNvSpPr>
          <p:nvPr>
            <p:ph type="body" sz="quarter" idx="22"/>
          </p:nvPr>
        </p:nvSpPr>
        <p:spPr>
          <a:xfrm>
            <a:off x="6870354" y="4855464"/>
            <a:ext cx="3931920" cy="338328"/>
          </a:xfrm>
        </p:spPr>
        <p:txBody>
          <a:bodyPr anchor="b">
            <a:no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Text Placeholder 12">
            <a:extLst>
              <a:ext uri="{FF2B5EF4-FFF2-40B4-BE49-F238E27FC236}">
                <a16:creationId xmlns:a16="http://schemas.microsoft.com/office/drawing/2014/main" id="{7C778245-11E1-4B65-ADC1-E9D3DE34E5DE}"/>
              </a:ext>
            </a:extLst>
          </p:cNvPr>
          <p:cNvSpPr>
            <a:spLocks noGrp="1"/>
          </p:cNvSpPr>
          <p:nvPr>
            <p:ph type="body" sz="quarter" idx="23"/>
          </p:nvPr>
        </p:nvSpPr>
        <p:spPr>
          <a:xfrm>
            <a:off x="6870354" y="5193792"/>
            <a:ext cx="4572000" cy="530352"/>
          </a:xfrm>
        </p:spPr>
        <p:txBody>
          <a:bodyPr>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a:r>
              <a:rPr lang="en-US"/>
              <a:t>Click to edit Master text styles</a:t>
            </a:r>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a:lstStyle/>
          <a:p>
            <a:r>
              <a:rPr lang="en-US" dirty="0"/>
              <a:t>20XX</a:t>
            </a:r>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a:xfrm>
            <a:off x="6858000" y="6356350"/>
            <a:ext cx="3448050" cy="365125"/>
          </a:xfrm>
        </p:spPr>
        <p:txBody>
          <a:bodyPr/>
          <a:lstStyle>
            <a:lvl1pPr algn="l">
              <a:defRPr/>
            </a:lvl1pPr>
          </a:lstStyle>
          <a:p>
            <a:r>
              <a:rPr lang="en-US" dirty="0"/>
              <a:t>Pitch deck title</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a:xfrm>
            <a:off x="10423398" y="6356350"/>
            <a:ext cx="914400" cy="365125"/>
          </a:xfrm>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3213575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duct overview">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1C922A-9F54-409C-8C2C-90A55B890F48}"/>
              </a:ext>
              <a:ext uri="{C183D7F6-B498-43B3-948B-1728B52AA6E4}">
                <adec:decorative xmlns:adec="http://schemas.microsoft.com/office/drawing/2017/decorative" val="1"/>
              </a:ext>
            </a:extLst>
          </p:cNvPr>
          <p:cNvSpPr/>
          <p:nvPr userDrawn="1"/>
        </p:nvSpPr>
        <p:spPr>
          <a:xfrm>
            <a:off x="6200706" y="0"/>
            <a:ext cx="6095999" cy="6858000"/>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E9E034D-C1DD-48C0-BB6B-FDC6F8EBA558}"/>
              </a:ext>
            </a:extLst>
          </p:cNvPr>
          <p:cNvSpPr>
            <a:spLocks noGrp="1"/>
          </p:cNvSpPr>
          <p:nvPr>
            <p:ph type="title"/>
          </p:nvPr>
        </p:nvSpPr>
        <p:spPr>
          <a:xfrm>
            <a:off x="709922" y="365125"/>
            <a:ext cx="5386078" cy="1325563"/>
          </a:xfrm>
        </p:spPr>
        <p:txBody>
          <a:bodyPr/>
          <a:lstStyle>
            <a:lvl1pPr>
              <a:defRPr>
                <a:solidFill>
                  <a:schemeClr val="tx1">
                    <a:lumMod val="50000"/>
                    <a:lumOff val="50000"/>
                  </a:schemeClr>
                </a:solidFill>
              </a:defRPr>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AA39532F-F90D-47C0-89E1-06A3DED59311}"/>
              </a:ext>
            </a:extLst>
          </p:cNvPr>
          <p:cNvSpPr>
            <a:spLocks noGrp="1"/>
          </p:cNvSpPr>
          <p:nvPr>
            <p:ph type="pic" sz="quarter" idx="13"/>
          </p:nvPr>
        </p:nvSpPr>
        <p:spPr>
          <a:xfrm>
            <a:off x="7454384" y="1566525"/>
            <a:ext cx="3401568" cy="3712464"/>
          </a:xfrm>
          <a:solidFill>
            <a:schemeClr val="accent6"/>
          </a:solidFill>
        </p:spPr>
        <p:txBody>
          <a:bodyPr/>
          <a:lstStyle/>
          <a:p>
            <a:r>
              <a:rPr lang="en-US"/>
              <a:t>Click icon to add picture</a:t>
            </a:r>
            <a:endParaRPr lang="en-US" dirty="0"/>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p:nvPr>
        </p:nvSpPr>
        <p:spPr>
          <a:xfrm>
            <a:off x="709922" y="1893053"/>
            <a:ext cx="2286000" cy="457200"/>
          </a:xfrm>
        </p:spPr>
        <p:txBody>
          <a:bodyPr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3457506" y="1893053"/>
            <a:ext cx="2286000" cy="457200"/>
          </a:xfrm>
        </p:spPr>
        <p:txBody>
          <a:bodyPr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12">
            <a:extLst>
              <a:ext uri="{FF2B5EF4-FFF2-40B4-BE49-F238E27FC236}">
                <a16:creationId xmlns:a16="http://schemas.microsoft.com/office/drawing/2014/main" id="{E725FCE9-B62D-4B16-807B-9D0D63E93B56}"/>
              </a:ext>
            </a:extLst>
          </p:cNvPr>
          <p:cNvSpPr>
            <a:spLocks noGrp="1"/>
          </p:cNvSpPr>
          <p:nvPr>
            <p:ph type="body" sz="quarter" idx="14"/>
          </p:nvPr>
        </p:nvSpPr>
        <p:spPr>
          <a:xfrm>
            <a:off x="709922" y="2368970"/>
            <a:ext cx="2286000" cy="1371600"/>
          </a:xfrm>
        </p:spPr>
        <p:txBody>
          <a:bodyPr>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a:r>
              <a:rPr lang="en-US"/>
              <a:t>Click to edit Master text styles</a:t>
            </a:r>
          </a:p>
        </p:txBody>
      </p:sp>
      <p:sp>
        <p:nvSpPr>
          <p:cNvPr id="14" name="Text Placeholder 12">
            <a:extLst>
              <a:ext uri="{FF2B5EF4-FFF2-40B4-BE49-F238E27FC236}">
                <a16:creationId xmlns:a16="http://schemas.microsoft.com/office/drawing/2014/main" id="{BA57DF8C-FA7C-490B-98CE-CDE7957EE729}"/>
              </a:ext>
            </a:extLst>
          </p:cNvPr>
          <p:cNvSpPr>
            <a:spLocks noGrp="1"/>
          </p:cNvSpPr>
          <p:nvPr>
            <p:ph type="body" sz="quarter" idx="15"/>
          </p:nvPr>
        </p:nvSpPr>
        <p:spPr>
          <a:xfrm>
            <a:off x="3457506" y="2355956"/>
            <a:ext cx="2286000" cy="1371600"/>
          </a:xfrm>
        </p:spPr>
        <p:txBody>
          <a:bodyPr>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a:r>
              <a:rPr lang="en-US"/>
              <a:t>Click to edit Master text styles</a:t>
            </a:r>
          </a:p>
        </p:txBody>
      </p:sp>
      <p:sp>
        <p:nvSpPr>
          <p:cNvPr id="19" name="Text Placeholder 2">
            <a:extLst>
              <a:ext uri="{FF2B5EF4-FFF2-40B4-BE49-F238E27FC236}">
                <a16:creationId xmlns:a16="http://schemas.microsoft.com/office/drawing/2014/main" id="{FF039F13-B78B-4A7E-AB1D-94C070BAE974}"/>
              </a:ext>
            </a:extLst>
          </p:cNvPr>
          <p:cNvSpPr>
            <a:spLocks noGrp="1"/>
          </p:cNvSpPr>
          <p:nvPr>
            <p:ph type="body" idx="16"/>
          </p:nvPr>
        </p:nvSpPr>
        <p:spPr>
          <a:xfrm>
            <a:off x="719917" y="3843877"/>
            <a:ext cx="2286000" cy="457200"/>
          </a:xfrm>
        </p:spPr>
        <p:txBody>
          <a:bodyPr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4">
            <a:extLst>
              <a:ext uri="{FF2B5EF4-FFF2-40B4-BE49-F238E27FC236}">
                <a16:creationId xmlns:a16="http://schemas.microsoft.com/office/drawing/2014/main" id="{525F4B91-27EE-47AC-BBD0-A66FE53A04FF}"/>
              </a:ext>
            </a:extLst>
          </p:cNvPr>
          <p:cNvSpPr>
            <a:spLocks noGrp="1"/>
          </p:cNvSpPr>
          <p:nvPr>
            <p:ph type="body" sz="quarter" idx="17"/>
          </p:nvPr>
        </p:nvSpPr>
        <p:spPr>
          <a:xfrm>
            <a:off x="3467501" y="3843877"/>
            <a:ext cx="2286000" cy="457200"/>
          </a:xfrm>
        </p:spPr>
        <p:txBody>
          <a:bodyPr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Text Placeholder 12">
            <a:extLst>
              <a:ext uri="{FF2B5EF4-FFF2-40B4-BE49-F238E27FC236}">
                <a16:creationId xmlns:a16="http://schemas.microsoft.com/office/drawing/2014/main" id="{1F0A1756-3486-46A9-9DD3-7BFA5FF75731}"/>
              </a:ext>
            </a:extLst>
          </p:cNvPr>
          <p:cNvSpPr>
            <a:spLocks noGrp="1"/>
          </p:cNvSpPr>
          <p:nvPr>
            <p:ph type="body" sz="quarter" idx="18"/>
          </p:nvPr>
        </p:nvSpPr>
        <p:spPr>
          <a:xfrm>
            <a:off x="719917" y="4319794"/>
            <a:ext cx="2286000" cy="1371600"/>
          </a:xfrm>
        </p:spPr>
        <p:txBody>
          <a:bodyPr>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a:r>
              <a:rPr lang="en-US"/>
              <a:t>Click to edit Master text styles</a:t>
            </a:r>
          </a:p>
        </p:txBody>
      </p:sp>
      <p:sp>
        <p:nvSpPr>
          <p:cNvPr id="22" name="Text Placeholder 12">
            <a:extLst>
              <a:ext uri="{FF2B5EF4-FFF2-40B4-BE49-F238E27FC236}">
                <a16:creationId xmlns:a16="http://schemas.microsoft.com/office/drawing/2014/main" id="{F50C0C1C-5BD4-4F62-8AB2-50B1FE4A7DAE}"/>
              </a:ext>
            </a:extLst>
          </p:cNvPr>
          <p:cNvSpPr>
            <a:spLocks noGrp="1"/>
          </p:cNvSpPr>
          <p:nvPr>
            <p:ph type="body" sz="quarter" idx="19"/>
          </p:nvPr>
        </p:nvSpPr>
        <p:spPr>
          <a:xfrm>
            <a:off x="3467501" y="4306780"/>
            <a:ext cx="2286000" cy="1371600"/>
          </a:xfrm>
        </p:spPr>
        <p:txBody>
          <a:bodyPr>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a:r>
              <a:rPr lang="en-US"/>
              <a:t>Click to edit Master text styles</a:t>
            </a:r>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a:xfrm>
            <a:off x="838200" y="6356350"/>
            <a:ext cx="1847850" cy="365125"/>
          </a:xfrm>
        </p:spPr>
        <p:txBody>
          <a:bodyPr/>
          <a:lstStyle/>
          <a:p>
            <a:r>
              <a:rPr lang="en-US" dirty="0"/>
              <a:t>20XX</a:t>
            </a:r>
          </a:p>
        </p:txBody>
      </p:sp>
      <p:sp>
        <p:nvSpPr>
          <p:cNvPr id="18" name="Footer Placeholder 7">
            <a:extLst>
              <a:ext uri="{FF2B5EF4-FFF2-40B4-BE49-F238E27FC236}">
                <a16:creationId xmlns:a16="http://schemas.microsoft.com/office/drawing/2014/main" id="{37667359-6B2F-4D7C-932B-CE6A0E91C8A0}"/>
              </a:ext>
            </a:extLst>
          </p:cNvPr>
          <p:cNvSpPr>
            <a:spLocks noGrp="1"/>
          </p:cNvSpPr>
          <p:nvPr>
            <p:ph type="ftr" sz="quarter" idx="11"/>
          </p:nvPr>
        </p:nvSpPr>
        <p:spPr>
          <a:xfrm>
            <a:off x="6858000" y="6356350"/>
            <a:ext cx="3448050" cy="365125"/>
          </a:xfrm>
        </p:spPr>
        <p:txBody>
          <a:bodyPr/>
          <a:lstStyle>
            <a:lvl1pPr algn="l">
              <a:defRPr/>
            </a:lvl1pPr>
          </a:lstStyle>
          <a:p>
            <a:r>
              <a:rPr lang="en-US" dirty="0"/>
              <a:t>Pitch deck title</a:t>
            </a:r>
          </a:p>
        </p:txBody>
      </p:sp>
      <p:sp>
        <p:nvSpPr>
          <p:cNvPr id="23" name="Slide Number Placeholder 8">
            <a:extLst>
              <a:ext uri="{FF2B5EF4-FFF2-40B4-BE49-F238E27FC236}">
                <a16:creationId xmlns:a16="http://schemas.microsoft.com/office/drawing/2014/main" id="{C69C9BA9-6130-4098-A0A6-E1A00A3B6BFF}"/>
              </a:ext>
            </a:extLst>
          </p:cNvPr>
          <p:cNvSpPr>
            <a:spLocks noGrp="1"/>
          </p:cNvSpPr>
          <p:nvPr>
            <p:ph type="sldNum" sz="quarter" idx="12"/>
          </p:nvPr>
        </p:nvSpPr>
        <p:spPr>
          <a:xfrm>
            <a:off x="10423398" y="6356350"/>
            <a:ext cx="914400" cy="365125"/>
          </a:xfrm>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1899692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Problem &amp; Summar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B487E6-6563-4EEC-A349-2257BBAFD4DD}"/>
              </a:ext>
              <a:ext uri="{C183D7F6-B498-43B3-948B-1728B52AA6E4}">
                <adec:decorative xmlns:adec="http://schemas.microsoft.com/office/drawing/2017/decorative" val="1"/>
              </a:ext>
            </a:extLst>
          </p:cNvPr>
          <p:cNvSpPr/>
          <p:nvPr userDrawn="1"/>
        </p:nvSpPr>
        <p:spPr>
          <a:xfrm>
            <a:off x="1" y="0"/>
            <a:ext cx="3051110" cy="6858000"/>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a:xfrm>
            <a:off x="6348334" y="1062164"/>
            <a:ext cx="5005466" cy="1325563"/>
          </a:xfrm>
        </p:spPr>
        <p:txBody>
          <a:bodyPr/>
          <a:lstStyle>
            <a:lvl1pPr>
              <a:defRPr>
                <a:solidFill>
                  <a:schemeClr val="tx1">
                    <a:lumMod val="50000"/>
                    <a:lumOff val="50000"/>
                  </a:schemeClr>
                </a:solidFill>
              </a:defRPr>
            </a:lvl1pPr>
          </a:lstStyle>
          <a:p>
            <a:r>
              <a:rPr lang="en-US"/>
              <a:t>Click to edit Master title style</a:t>
            </a:r>
            <a:endParaRPr lang="en-US" dirty="0"/>
          </a:p>
        </p:txBody>
      </p:sp>
      <p:sp>
        <p:nvSpPr>
          <p:cNvPr id="7" name="Picture Placeholder 6">
            <a:extLst>
              <a:ext uri="{FF2B5EF4-FFF2-40B4-BE49-F238E27FC236}">
                <a16:creationId xmlns:a16="http://schemas.microsoft.com/office/drawing/2014/main" id="{EED971A8-4C6D-471D-A690-8CD666292205}"/>
              </a:ext>
            </a:extLst>
          </p:cNvPr>
          <p:cNvSpPr>
            <a:spLocks noGrp="1"/>
          </p:cNvSpPr>
          <p:nvPr>
            <p:ph type="pic" sz="quarter" idx="13"/>
          </p:nvPr>
        </p:nvSpPr>
        <p:spPr>
          <a:xfrm>
            <a:off x="861935" y="1143000"/>
            <a:ext cx="4953000" cy="4572000"/>
          </a:xfrm>
          <a:solidFill>
            <a:schemeClr val="accent6"/>
          </a:solidFill>
        </p:spPr>
        <p:txBody>
          <a:bodyPr/>
          <a:lstStyle/>
          <a:p>
            <a:r>
              <a:rPr lang="en-US"/>
              <a:t>Click icon to add picture</a:t>
            </a:r>
            <a:endParaRPr lang="en-US" dirty="0"/>
          </a:p>
        </p:txBody>
      </p:sp>
      <p:sp>
        <p:nvSpPr>
          <p:cNvPr id="10" name="Text Placeholder 9">
            <a:extLst>
              <a:ext uri="{FF2B5EF4-FFF2-40B4-BE49-F238E27FC236}">
                <a16:creationId xmlns:a16="http://schemas.microsoft.com/office/drawing/2014/main" id="{0ECB8E5B-4859-4892-A062-C831DA527F75}"/>
              </a:ext>
            </a:extLst>
          </p:cNvPr>
          <p:cNvSpPr>
            <a:spLocks noGrp="1"/>
          </p:cNvSpPr>
          <p:nvPr>
            <p:ph type="body" sz="quarter" idx="14"/>
          </p:nvPr>
        </p:nvSpPr>
        <p:spPr>
          <a:xfrm>
            <a:off x="6376988" y="2555875"/>
            <a:ext cx="4953000" cy="3159125"/>
          </a:xfrm>
        </p:spPr>
        <p:txBody>
          <a:bodyPr>
            <a:normAutofit/>
          </a:bodyPr>
          <a:lstStyle>
            <a:lvl1pPr marL="0" indent="0">
              <a:lnSpc>
                <a:spcPct val="150000"/>
              </a:lnSpc>
              <a:spcBef>
                <a:spcPts val="0"/>
              </a:spcBef>
              <a:buNone/>
              <a:defRPr sz="2000">
                <a:solidFill>
                  <a:schemeClr val="accent4"/>
                </a:solidFill>
                <a:latin typeface="+mj-lt"/>
              </a:defRPr>
            </a:lvl1pPr>
            <a:lvl2pPr marL="457200" indent="0">
              <a:lnSpc>
                <a:spcPct val="150000"/>
              </a:lnSpc>
              <a:spcBef>
                <a:spcPts val="0"/>
              </a:spcBef>
              <a:buNone/>
              <a:defRPr sz="2000">
                <a:solidFill>
                  <a:schemeClr val="accent4"/>
                </a:solidFill>
                <a:latin typeface="+mj-lt"/>
              </a:defRPr>
            </a:lvl2pPr>
            <a:lvl3pPr marL="914400" indent="0">
              <a:lnSpc>
                <a:spcPct val="150000"/>
              </a:lnSpc>
              <a:spcBef>
                <a:spcPts val="0"/>
              </a:spcBef>
              <a:buNone/>
              <a:defRPr sz="2000">
                <a:solidFill>
                  <a:schemeClr val="accent4"/>
                </a:solidFill>
                <a:latin typeface="+mj-lt"/>
              </a:defRPr>
            </a:lvl3pPr>
            <a:lvl4pPr marL="1371600" indent="0">
              <a:lnSpc>
                <a:spcPct val="150000"/>
              </a:lnSpc>
              <a:spcBef>
                <a:spcPts val="0"/>
              </a:spcBef>
              <a:buNone/>
              <a:defRPr sz="2000">
                <a:solidFill>
                  <a:schemeClr val="accent4"/>
                </a:solidFill>
                <a:latin typeface="+mj-lt"/>
              </a:defRPr>
            </a:lvl4pPr>
            <a:lvl5pPr marL="1828800" indent="0">
              <a:lnSpc>
                <a:spcPct val="150000"/>
              </a:lnSpc>
              <a:spcBef>
                <a:spcPts val="0"/>
              </a:spcBef>
              <a:buNone/>
              <a:defRPr sz="2000">
                <a:solidFill>
                  <a:schemeClr val="accent4"/>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a:lstStyle/>
          <a:p>
            <a:r>
              <a:rPr lang="en-US" dirty="0"/>
              <a:t>Pitch deck title</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2865806376"/>
      </p:ext>
    </p:extLst>
  </p:cSld>
  <p:clrMapOvr>
    <a:masterClrMapping/>
  </p:clrMapOvr>
  <p:extLst>
    <p:ext uri="{DCECCB84-F9BA-43D5-87BE-67443E8EF086}">
      <p15:sldGuideLst xmlns:p15="http://schemas.microsoft.com/office/powerpoint/2012/main">
        <p15:guide id="1" pos="3840" userDrawn="1">
          <p15:clr>
            <a:srgbClr val="FBAE40"/>
          </p15:clr>
        </p15:guide>
        <p15:guide id="2" pos="52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7C02F5D-0AFB-480B-A152-5FC08DB4DCD7}"/>
              </a:ext>
            </a:extLst>
          </p:cNvPr>
          <p:cNvSpPr>
            <a:spLocks noGrp="1"/>
          </p:cNvSpPr>
          <p:nvPr>
            <p:ph type="pic" sz="quarter" idx="13"/>
          </p:nvPr>
        </p:nvSpPr>
        <p:spPr>
          <a:xfrm>
            <a:off x="458724" y="457200"/>
            <a:ext cx="11274552" cy="5943600"/>
          </a:xfrm>
          <a:solidFill>
            <a:schemeClr val="accent6"/>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9DE3D039-0A18-4031-8A63-D83666B066F6}"/>
              </a:ext>
            </a:extLst>
          </p:cNvPr>
          <p:cNvSpPr>
            <a:spLocks noGrp="1"/>
          </p:cNvSpPr>
          <p:nvPr>
            <p:ph type="title" hasCustomPrompt="1"/>
          </p:nvPr>
        </p:nvSpPr>
        <p:spPr>
          <a:xfrm>
            <a:off x="3051112" y="3513220"/>
            <a:ext cx="8682164" cy="1828799"/>
          </a:xfrm>
          <a:solidFill>
            <a:schemeClr val="accent3">
              <a:alpha val="90000"/>
            </a:schemeClr>
          </a:solidFill>
        </p:spPr>
        <p:txBody>
          <a:bodyPr lIns="1371600" tIns="0" bIns="0" anchor="ctr">
            <a:noAutofit/>
          </a:bodyPr>
          <a:lstStyle>
            <a:lvl1pPr algn="ctr">
              <a:defRPr sz="5400">
                <a:solidFill>
                  <a:schemeClr val="tx1">
                    <a:lumMod val="65000"/>
                    <a:lumOff val="35000"/>
                  </a:schemeClr>
                </a:solidFill>
              </a:defRPr>
            </a:lvl1pPr>
          </a:lstStyle>
          <a:p>
            <a:r>
              <a:rPr lang="en-US" dirty="0"/>
              <a:t>Click to add title</a:t>
            </a:r>
          </a:p>
        </p:txBody>
      </p:sp>
    </p:spTree>
    <p:extLst>
      <p:ext uri="{BB962C8B-B14F-4D97-AF65-F5344CB8AC3E}">
        <p14:creationId xmlns:p14="http://schemas.microsoft.com/office/powerpoint/2010/main" val="999581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siness mod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lgn="ctr">
              <a:defRPr>
                <a:solidFill>
                  <a:schemeClr val="tx1">
                    <a:lumMod val="50000"/>
                    <a:lumOff val="50000"/>
                  </a:schemeClr>
                </a:solidFill>
              </a:defRPr>
            </a:lvl1pPr>
          </a:lstStyle>
          <a:p>
            <a:r>
              <a:rPr lang="en-US"/>
              <a:t>Click to edit Master title style</a:t>
            </a:r>
            <a:endParaRPr lang="en-ZA" dirty="0"/>
          </a:p>
        </p:txBody>
      </p:sp>
      <p:sp>
        <p:nvSpPr>
          <p:cNvPr id="18" name="Picture Placeholder 15">
            <a:extLst>
              <a:ext uri="{FF2B5EF4-FFF2-40B4-BE49-F238E27FC236}">
                <a16:creationId xmlns:a16="http://schemas.microsoft.com/office/drawing/2014/main" id="{43CBE128-6D8D-4605-B225-5A34FFB1F25B}"/>
              </a:ext>
            </a:extLst>
          </p:cNvPr>
          <p:cNvSpPr>
            <a:spLocks noGrp="1"/>
          </p:cNvSpPr>
          <p:nvPr>
            <p:ph type="pic" sz="quarter" idx="42"/>
          </p:nvPr>
        </p:nvSpPr>
        <p:spPr>
          <a:xfrm>
            <a:off x="1910104" y="1965960"/>
            <a:ext cx="2286000" cy="228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a:t>Click icon to add picture</a:t>
            </a:r>
            <a:endParaRPr lang="en-ZA" dirty="0"/>
          </a:p>
        </p:txBody>
      </p:sp>
      <p:sp>
        <p:nvSpPr>
          <p:cNvPr id="9" name="Text Placeholder 8">
            <a:extLst>
              <a:ext uri="{FF2B5EF4-FFF2-40B4-BE49-F238E27FC236}">
                <a16:creationId xmlns:a16="http://schemas.microsoft.com/office/drawing/2014/main" id="{07F18567-9326-411F-BA8D-561D58C7DD91}"/>
              </a:ext>
            </a:extLst>
          </p:cNvPr>
          <p:cNvSpPr>
            <a:spLocks noGrp="1"/>
          </p:cNvSpPr>
          <p:nvPr>
            <p:ph type="body" sz="quarter" idx="33" hasCustomPrompt="1"/>
          </p:nvPr>
        </p:nvSpPr>
        <p:spPr>
          <a:xfrm>
            <a:off x="1911096" y="4311688"/>
            <a:ext cx="2286000" cy="360000"/>
          </a:xfrm>
        </p:spPr>
        <p:txBody>
          <a:bodyPr>
            <a:noAutofit/>
          </a:bodyPr>
          <a:lstStyle>
            <a:lvl1pPr marL="0" indent="0" algn="ctr">
              <a:buFont typeface="Arial" panose="020B0604020202020204" pitchFamily="34" charset="0"/>
              <a:buNone/>
              <a:defRPr sz="2000">
                <a:solidFill>
                  <a:schemeClr val="accent4"/>
                </a:solidFill>
                <a:latin typeface="+mj-lt"/>
              </a:defRPr>
            </a:lvl1pPr>
          </a:lstStyle>
          <a:p>
            <a:pPr lvl="0"/>
            <a:r>
              <a:rPr lang="en-US" dirty="0"/>
              <a:t>Bullet 2</a:t>
            </a:r>
            <a:endParaRPr lang="en-ZA" dirty="0"/>
          </a:p>
        </p:txBody>
      </p:sp>
      <p:sp>
        <p:nvSpPr>
          <p:cNvPr id="10" name="Text Placeholder 10">
            <a:extLst>
              <a:ext uri="{FF2B5EF4-FFF2-40B4-BE49-F238E27FC236}">
                <a16:creationId xmlns:a16="http://schemas.microsoft.com/office/drawing/2014/main" id="{39809F78-EA1B-4C23-A53E-7DE8B4A6AE1D}"/>
              </a:ext>
            </a:extLst>
          </p:cNvPr>
          <p:cNvSpPr>
            <a:spLocks noGrp="1"/>
          </p:cNvSpPr>
          <p:nvPr>
            <p:ph type="body" sz="quarter" idx="34" hasCustomPrompt="1"/>
          </p:nvPr>
        </p:nvSpPr>
        <p:spPr>
          <a:xfrm>
            <a:off x="1911096" y="4773703"/>
            <a:ext cx="2286000" cy="1005840"/>
          </a:xfrm>
        </p:spPr>
        <p:txBody>
          <a:bodyPr/>
          <a:lstStyle>
            <a:lvl1pPr marL="0" indent="0" algn="ctr">
              <a:lnSpc>
                <a:spcPts val="2000"/>
              </a:lnSpc>
              <a:spcBef>
                <a:spcPts val="0"/>
              </a:spcBef>
              <a:buNone/>
              <a:defRPr sz="1400">
                <a:solidFill>
                  <a:schemeClr val="tx1">
                    <a:lumMod val="75000"/>
                    <a:lumOff val="25000"/>
                  </a:schemeClr>
                </a:solidFill>
              </a:defRPr>
            </a:lvl1pPr>
          </a:lstStyle>
          <a:p>
            <a:pPr lvl="0"/>
            <a:r>
              <a:rPr lang="en-US" dirty="0"/>
              <a:t>Bullet Description</a:t>
            </a:r>
            <a:endParaRPr lang="en-ZA" dirty="0"/>
          </a:p>
        </p:txBody>
      </p:sp>
      <p:sp>
        <p:nvSpPr>
          <p:cNvPr id="19" name="Picture Placeholder 15">
            <a:extLst>
              <a:ext uri="{FF2B5EF4-FFF2-40B4-BE49-F238E27FC236}">
                <a16:creationId xmlns:a16="http://schemas.microsoft.com/office/drawing/2014/main" id="{E63C0874-8701-4CED-B60A-61A655FB5A5F}"/>
              </a:ext>
            </a:extLst>
          </p:cNvPr>
          <p:cNvSpPr>
            <a:spLocks noGrp="1"/>
          </p:cNvSpPr>
          <p:nvPr>
            <p:ph type="pic" sz="quarter" idx="43"/>
          </p:nvPr>
        </p:nvSpPr>
        <p:spPr>
          <a:xfrm>
            <a:off x="4951917" y="1965960"/>
            <a:ext cx="2286000" cy="228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a:t>Click icon to add picture</a:t>
            </a:r>
            <a:endParaRPr lang="en-ZA" dirty="0"/>
          </a:p>
        </p:txBody>
      </p:sp>
      <p:sp>
        <p:nvSpPr>
          <p:cNvPr id="11" name="Text Placeholder 8">
            <a:extLst>
              <a:ext uri="{FF2B5EF4-FFF2-40B4-BE49-F238E27FC236}">
                <a16:creationId xmlns:a16="http://schemas.microsoft.com/office/drawing/2014/main" id="{97E7DC10-1618-471B-9441-C640C7FEDD37}"/>
              </a:ext>
            </a:extLst>
          </p:cNvPr>
          <p:cNvSpPr>
            <a:spLocks noGrp="1"/>
          </p:cNvSpPr>
          <p:nvPr>
            <p:ph type="body" sz="quarter" idx="35" hasCustomPrompt="1"/>
          </p:nvPr>
        </p:nvSpPr>
        <p:spPr>
          <a:xfrm>
            <a:off x="4956048" y="4311688"/>
            <a:ext cx="2286000" cy="360000"/>
          </a:xfrm>
        </p:spPr>
        <p:txBody>
          <a:bodyPr>
            <a:noAutofit/>
          </a:bodyPr>
          <a:lstStyle>
            <a:lvl1pPr marL="0" indent="0" algn="ctr">
              <a:buFont typeface="Arial" panose="020B0604020202020204" pitchFamily="34" charset="0"/>
              <a:buNone/>
              <a:defRPr sz="2000">
                <a:solidFill>
                  <a:schemeClr val="accent4"/>
                </a:solidFill>
                <a:latin typeface="+mj-lt"/>
              </a:defRPr>
            </a:lvl1pPr>
          </a:lstStyle>
          <a:p>
            <a:pPr lvl="0"/>
            <a:r>
              <a:rPr lang="en-US" dirty="0"/>
              <a:t>Bullet 3</a:t>
            </a:r>
            <a:endParaRPr lang="en-ZA" dirty="0"/>
          </a:p>
        </p:txBody>
      </p:sp>
      <p:sp>
        <p:nvSpPr>
          <p:cNvPr id="12" name="Text Placeholder 10">
            <a:extLst>
              <a:ext uri="{FF2B5EF4-FFF2-40B4-BE49-F238E27FC236}">
                <a16:creationId xmlns:a16="http://schemas.microsoft.com/office/drawing/2014/main" id="{20AEB661-858B-44C9-9484-E540E04AD365}"/>
              </a:ext>
            </a:extLst>
          </p:cNvPr>
          <p:cNvSpPr>
            <a:spLocks noGrp="1"/>
          </p:cNvSpPr>
          <p:nvPr>
            <p:ph type="body" sz="quarter" idx="36" hasCustomPrompt="1"/>
          </p:nvPr>
        </p:nvSpPr>
        <p:spPr>
          <a:xfrm>
            <a:off x="4956048" y="4773703"/>
            <a:ext cx="2286000" cy="1005840"/>
          </a:xfrm>
        </p:spPr>
        <p:txBody>
          <a:bodyPr/>
          <a:lstStyle>
            <a:lvl1pPr marL="0" indent="0" algn="ctr">
              <a:lnSpc>
                <a:spcPts val="2000"/>
              </a:lnSpc>
              <a:spcBef>
                <a:spcPts val="0"/>
              </a:spcBef>
              <a:buNone/>
              <a:defRPr sz="1400">
                <a:solidFill>
                  <a:schemeClr val="tx1">
                    <a:lumMod val="75000"/>
                    <a:lumOff val="25000"/>
                  </a:schemeClr>
                </a:solidFill>
              </a:defRPr>
            </a:lvl1pPr>
          </a:lstStyle>
          <a:p>
            <a:pPr lvl="0"/>
            <a:r>
              <a:rPr lang="en-US" dirty="0"/>
              <a:t>Bullet Description</a:t>
            </a:r>
            <a:endParaRPr lang="en-ZA" dirty="0"/>
          </a:p>
        </p:txBody>
      </p:sp>
      <p:sp>
        <p:nvSpPr>
          <p:cNvPr id="20" name="Picture Placeholder 15">
            <a:extLst>
              <a:ext uri="{FF2B5EF4-FFF2-40B4-BE49-F238E27FC236}">
                <a16:creationId xmlns:a16="http://schemas.microsoft.com/office/drawing/2014/main" id="{F223D9C7-A9C3-4D38-B4D8-9CAB3A19CF51}"/>
              </a:ext>
            </a:extLst>
          </p:cNvPr>
          <p:cNvSpPr>
            <a:spLocks noGrp="1"/>
          </p:cNvSpPr>
          <p:nvPr>
            <p:ph type="pic" sz="quarter" idx="44"/>
          </p:nvPr>
        </p:nvSpPr>
        <p:spPr>
          <a:xfrm>
            <a:off x="7993730" y="1965960"/>
            <a:ext cx="2286000" cy="228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a:t>Click icon to add picture</a:t>
            </a:r>
            <a:endParaRPr lang="en-ZA" dirty="0"/>
          </a:p>
        </p:txBody>
      </p:sp>
      <p:sp>
        <p:nvSpPr>
          <p:cNvPr id="13" name="Text Placeholder 8">
            <a:extLst>
              <a:ext uri="{FF2B5EF4-FFF2-40B4-BE49-F238E27FC236}">
                <a16:creationId xmlns:a16="http://schemas.microsoft.com/office/drawing/2014/main" id="{FDB26B40-5901-4EF0-BCF0-55677E28B176}"/>
              </a:ext>
            </a:extLst>
          </p:cNvPr>
          <p:cNvSpPr>
            <a:spLocks noGrp="1"/>
          </p:cNvSpPr>
          <p:nvPr>
            <p:ph type="body" sz="quarter" idx="37" hasCustomPrompt="1"/>
          </p:nvPr>
        </p:nvSpPr>
        <p:spPr>
          <a:xfrm>
            <a:off x="7991856" y="4311688"/>
            <a:ext cx="2286000" cy="360000"/>
          </a:xfrm>
        </p:spPr>
        <p:txBody>
          <a:bodyPr>
            <a:noAutofit/>
          </a:bodyPr>
          <a:lstStyle>
            <a:lvl1pPr marL="0" indent="0" algn="ctr">
              <a:buFont typeface="Arial" panose="020B0604020202020204" pitchFamily="34" charset="0"/>
              <a:buNone/>
              <a:defRPr sz="2000">
                <a:solidFill>
                  <a:schemeClr val="accent4"/>
                </a:solidFill>
                <a:latin typeface="+mj-lt"/>
              </a:defRPr>
            </a:lvl1pPr>
          </a:lstStyle>
          <a:p>
            <a:pPr lvl="0"/>
            <a:r>
              <a:rPr lang="en-US" dirty="0"/>
              <a:t>Bullet 4</a:t>
            </a:r>
            <a:endParaRPr lang="en-ZA" dirty="0"/>
          </a:p>
        </p:txBody>
      </p:sp>
      <p:sp>
        <p:nvSpPr>
          <p:cNvPr id="14" name="Text Placeholder 10">
            <a:extLst>
              <a:ext uri="{FF2B5EF4-FFF2-40B4-BE49-F238E27FC236}">
                <a16:creationId xmlns:a16="http://schemas.microsoft.com/office/drawing/2014/main" id="{CCEAE0AB-74EC-4097-A534-A578F1097938}"/>
              </a:ext>
            </a:extLst>
          </p:cNvPr>
          <p:cNvSpPr>
            <a:spLocks noGrp="1"/>
          </p:cNvSpPr>
          <p:nvPr>
            <p:ph type="body" sz="quarter" idx="38" hasCustomPrompt="1"/>
          </p:nvPr>
        </p:nvSpPr>
        <p:spPr>
          <a:xfrm>
            <a:off x="7991856" y="4773703"/>
            <a:ext cx="2286000" cy="1005840"/>
          </a:xfrm>
        </p:spPr>
        <p:txBody>
          <a:bodyPr/>
          <a:lstStyle>
            <a:lvl1pPr marL="0" indent="0" algn="ctr">
              <a:lnSpc>
                <a:spcPts val="2000"/>
              </a:lnSpc>
              <a:spcBef>
                <a:spcPts val="0"/>
              </a:spcBef>
              <a:buNone/>
              <a:defRPr sz="1400">
                <a:solidFill>
                  <a:schemeClr val="tx1">
                    <a:lumMod val="75000"/>
                    <a:lumOff val="25000"/>
                  </a:schemeClr>
                </a:solidFill>
              </a:defRPr>
            </a:lvl1pPr>
          </a:lstStyle>
          <a:p>
            <a:pPr lvl="0"/>
            <a:r>
              <a:rPr lang="en-US" dirty="0"/>
              <a:t>Bullet Description</a:t>
            </a:r>
            <a:endParaRPr lang="en-ZA" dirty="0"/>
          </a:p>
        </p:txBody>
      </p:sp>
      <p:sp>
        <p:nvSpPr>
          <p:cNvPr id="15" name="Date Placeholder 1">
            <a:extLst>
              <a:ext uri="{FF2B5EF4-FFF2-40B4-BE49-F238E27FC236}">
                <a16:creationId xmlns:a16="http://schemas.microsoft.com/office/drawing/2014/main" id="{6FCC4B1F-E859-43CC-8B33-EE155744227A}"/>
              </a:ext>
            </a:extLst>
          </p:cNvPr>
          <p:cNvSpPr>
            <a:spLocks noGrp="1"/>
          </p:cNvSpPr>
          <p:nvPr>
            <p:ph type="dt" sz="half" idx="45"/>
          </p:nvPr>
        </p:nvSpPr>
        <p:spPr>
          <a:xfrm>
            <a:off x="838200" y="6356350"/>
            <a:ext cx="2743200" cy="365125"/>
          </a:xfrm>
        </p:spPr>
        <p:txBody>
          <a:bodyPr/>
          <a:lstStyle/>
          <a:p>
            <a:r>
              <a:rPr lang="en-US" dirty="0"/>
              <a:t>20XX</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Pitch deck title</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500680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et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E034D-C1DD-48C0-BB6B-FDC6F8EBA558}"/>
              </a:ext>
            </a:extLst>
          </p:cNvPr>
          <p:cNvSpPr>
            <a:spLocks noGrp="1"/>
          </p:cNvSpPr>
          <p:nvPr>
            <p:ph type="title"/>
          </p:nvPr>
        </p:nvSpPr>
        <p:spPr>
          <a:xfrm>
            <a:off x="1162072" y="365125"/>
            <a:ext cx="10193315" cy="1325563"/>
          </a:xfrm>
        </p:spPr>
        <p:txBody>
          <a:bodyPr/>
          <a:lstStyle>
            <a:lvl1pPr algn="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p:nvPr>
        </p:nvSpPr>
        <p:spPr>
          <a:xfrm>
            <a:off x="1162073" y="1853548"/>
            <a:ext cx="4572000" cy="640080"/>
          </a:xfrm>
        </p:spPr>
        <p:txBody>
          <a:bodyPr anchor="ctr" anchorCtr="0">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1BC8B9-8F2B-4131-A090-0ACBEEE80BB7}"/>
              </a:ext>
            </a:extLst>
          </p:cNvPr>
          <p:cNvSpPr>
            <a:spLocks noGrp="1"/>
          </p:cNvSpPr>
          <p:nvPr>
            <p:ph sz="half" idx="2"/>
          </p:nvPr>
        </p:nvSpPr>
        <p:spPr>
          <a:xfrm>
            <a:off x="1162073" y="2505075"/>
            <a:ext cx="4572000" cy="3200400"/>
          </a:xfrm>
        </p:spPr>
        <p:txBody>
          <a:bodyPr>
            <a:normAutofit/>
          </a:bodyPr>
          <a:lstStyle>
            <a:lvl1pPr>
              <a:lnSpc>
                <a:spcPts val="2600"/>
              </a:lnSpc>
              <a:defRPr sz="1600"/>
            </a:lvl1pPr>
            <a:lvl2pPr>
              <a:lnSpc>
                <a:spcPts val="2600"/>
              </a:lnSpc>
              <a:defRPr sz="1600"/>
            </a:lvl2pPr>
            <a:lvl3pPr>
              <a:lnSpc>
                <a:spcPts val="2600"/>
              </a:lnSpc>
              <a:defRPr sz="1600"/>
            </a:lvl3pPr>
            <a:lvl4pPr>
              <a:lnSpc>
                <a:spcPts val="2600"/>
              </a:lnSpc>
              <a:defRPr sz="1600"/>
            </a:lvl4pPr>
            <a:lvl5pPr>
              <a:lnSpc>
                <a:spcPts val="26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6494485" y="1853548"/>
            <a:ext cx="4572000" cy="640080"/>
          </a:xfrm>
          <a:noFill/>
        </p:spPr>
        <p:txBody>
          <a:bodyPr anchor="ctr" anchorCtr="0">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96ED23-22F0-421E-849C-630BEABF8BD0}"/>
              </a:ext>
            </a:extLst>
          </p:cNvPr>
          <p:cNvSpPr>
            <a:spLocks noGrp="1"/>
          </p:cNvSpPr>
          <p:nvPr>
            <p:ph sz="quarter" idx="4"/>
          </p:nvPr>
        </p:nvSpPr>
        <p:spPr>
          <a:xfrm>
            <a:off x="6494485" y="2505075"/>
            <a:ext cx="4572000" cy="3200400"/>
          </a:xfrm>
        </p:spPr>
        <p:txBody>
          <a:bodyPr>
            <a:normAutofit/>
          </a:bodyPr>
          <a:lstStyle>
            <a:lvl1pPr>
              <a:lnSpc>
                <a:spcPts val="2600"/>
              </a:lnSpc>
              <a:defRPr sz="1600"/>
            </a:lvl1pPr>
            <a:lvl2pPr>
              <a:lnSpc>
                <a:spcPts val="2600"/>
              </a:lnSpc>
              <a:defRPr sz="1600"/>
            </a:lvl2pPr>
            <a:lvl3pPr>
              <a:lnSpc>
                <a:spcPts val="2600"/>
              </a:lnSpc>
              <a:defRPr sz="1600"/>
            </a:lvl3pPr>
            <a:lvl4pPr>
              <a:lnSpc>
                <a:spcPts val="2600"/>
              </a:lnSpc>
              <a:defRPr sz="1600"/>
            </a:lvl4pPr>
            <a:lvl5pPr>
              <a:lnSpc>
                <a:spcPts val="26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582C2B31-DB43-4AEF-AA1E-62866E69E584}"/>
              </a:ext>
            </a:extLst>
          </p:cNvPr>
          <p:cNvSpPr>
            <a:spLocks noGrp="1"/>
          </p:cNvSpPr>
          <p:nvPr>
            <p:ph type="pic" sz="quarter" idx="13"/>
          </p:nvPr>
        </p:nvSpPr>
        <p:spPr>
          <a:xfrm>
            <a:off x="1524" y="5943600"/>
            <a:ext cx="12188952" cy="914400"/>
          </a:xfrm>
          <a:solidFill>
            <a:schemeClr val="accent6"/>
          </a:solidFill>
        </p:spPr>
        <p:txBody>
          <a:bodyPr/>
          <a:lstStyle/>
          <a:p>
            <a:r>
              <a:rPr lang="en-US"/>
              <a:t>Click icon to add picture</a:t>
            </a:r>
            <a:endParaRPr lang="en-US" dirty="0"/>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a:lstStyle>
            <a:lvl1pPr>
              <a:defRPr>
                <a:solidFill>
                  <a:schemeClr val="bg1"/>
                </a:solidFill>
              </a:defRPr>
            </a:lvl1pPr>
          </a:lstStyle>
          <a:p>
            <a:r>
              <a:rPr lang="en-US" dirty="0"/>
              <a:t>20XX</a:t>
            </a:r>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a:lstStyle>
            <a:lvl1pPr>
              <a:defRPr>
                <a:solidFill>
                  <a:schemeClr val="bg1"/>
                </a:solidFill>
              </a:defRPr>
            </a:lvl1pPr>
          </a:lstStyle>
          <a:p>
            <a:r>
              <a:rPr lang="en-US" dirty="0"/>
              <a:t>Pitch deck title</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750099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1917CC-671D-47EA-B065-51E87EC27B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r>
              <a:rPr lang="en-US" dirty="0"/>
              <a:t>20XX</a:t>
            </a:r>
          </a:p>
        </p:txBody>
      </p:sp>
      <p:sp>
        <p:nvSpPr>
          <p:cNvPr id="5" name="Footer Placeholder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2">
                    <a:lumMod val="50000"/>
                  </a:schemeClr>
                </a:solidFill>
              </a:defRPr>
            </a:lvl1pPr>
          </a:lstStyle>
          <a:p>
            <a:r>
              <a:rPr lang="en-US" dirty="0"/>
              <a:t>Pitch deck title</a:t>
            </a:r>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464305198"/>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84" r:id="rId3"/>
    <p:sldLayoutId id="2147483671" r:id="rId4"/>
    <p:sldLayoutId id="2147483683" r:id="rId5"/>
    <p:sldLayoutId id="2147483667" r:id="rId6"/>
    <p:sldLayoutId id="2147483688" r:id="rId7"/>
    <p:sldLayoutId id="2147483673" r:id="rId8"/>
    <p:sldLayoutId id="2147483672" r:id="rId9"/>
    <p:sldLayoutId id="2147483669" r:id="rId10"/>
    <p:sldLayoutId id="2147483682" r:id="rId11"/>
    <p:sldLayoutId id="2147483663" r:id="rId12"/>
    <p:sldLayoutId id="2147483677" r:id="rId13"/>
    <p:sldLayoutId id="2147483653" r:id="rId14"/>
    <p:sldLayoutId id="2147483678" r:id="rId15"/>
    <p:sldLayoutId id="2147483650" r:id="rId16"/>
    <p:sldLayoutId id="2147483654" r:id="rId17"/>
    <p:sldLayoutId id="2147483681" r:id="rId18"/>
    <p:sldLayoutId id="2147483686" r:id="rId19"/>
    <p:sldLayoutId id="2147483690" r:id="rId20"/>
    <p:sldLayoutId id="2147483676" r:id="rId21"/>
    <p:sldLayoutId id="2147483680" r:id="rId22"/>
    <p:sldLayoutId id="2147483675" r:id="rId23"/>
    <p:sldLayoutId id="2147483652" r:id="rId24"/>
    <p:sldLayoutId id="2147483665" r:id="rId25"/>
    <p:sldLayoutId id="2147483655" r:id="rId26"/>
    <p:sldLayoutId id="2147483656" r:id="rId27"/>
    <p:sldLayoutId id="2147483657" r:id="rId28"/>
  </p:sldLayoutIdLst>
  <p:hf hdr="0"/>
  <p:txStyles>
    <p:titleStyle>
      <a:lvl1pPr algn="l" defTabSz="914400" rtl="0" eaLnBrk="1" latinLnBrk="0" hangingPunct="1">
        <a:lnSpc>
          <a:spcPct val="90000"/>
        </a:lnSpc>
        <a:spcBef>
          <a:spcPct val="0"/>
        </a:spcBef>
        <a:buNone/>
        <a:defRPr sz="4400" kern="1200">
          <a:solidFill>
            <a:schemeClr val="tx1">
              <a:lumMod val="50000"/>
              <a:lumOff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1920" userDrawn="1">
          <p15:clr>
            <a:srgbClr val="F26B43"/>
          </p15:clr>
        </p15:guide>
        <p15:guide id="4" pos="5760" userDrawn="1">
          <p15:clr>
            <a:srgbClr val="F26B43"/>
          </p15:clr>
        </p15:guide>
        <p15:guide id="5" pos="7248" userDrawn="1">
          <p15:clr>
            <a:srgbClr val="F26B43"/>
          </p15:clr>
        </p15:guide>
        <p15:guide id="6" pos="43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hyperlink" Target="https://www.ncbi.nlm.nih.gov/pmc/articles/PMC3062016/" TargetMode="External"/><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hoto of four cacti in pots">
            <a:extLst>
              <a:ext uri="{FF2B5EF4-FFF2-40B4-BE49-F238E27FC236}">
                <a16:creationId xmlns:a16="http://schemas.microsoft.com/office/drawing/2014/main" id="{BF9CB5A5-086A-4BC4-A3F9-0BFA2C0AEEDA}"/>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458724" y="457200"/>
            <a:ext cx="11274552" cy="5943600"/>
          </a:xfrm>
        </p:spPr>
      </p:pic>
      <p:sp>
        <p:nvSpPr>
          <p:cNvPr id="2" name="Title 1">
            <a:extLst>
              <a:ext uri="{FF2B5EF4-FFF2-40B4-BE49-F238E27FC236}">
                <a16:creationId xmlns:a16="http://schemas.microsoft.com/office/drawing/2014/main" id="{216815C6-3AD0-46E6-A74A-1967BD91AF50}"/>
              </a:ext>
            </a:extLst>
          </p:cNvPr>
          <p:cNvSpPr>
            <a:spLocks noGrp="1"/>
          </p:cNvSpPr>
          <p:nvPr>
            <p:ph type="ctrTitle"/>
          </p:nvPr>
        </p:nvSpPr>
        <p:spPr>
          <a:xfrm>
            <a:off x="4591878" y="1124600"/>
            <a:ext cx="6674728" cy="1313164"/>
          </a:xfrm>
        </p:spPr>
        <p:txBody>
          <a:bodyPr/>
          <a:lstStyle/>
          <a:p>
            <a:r>
              <a:rPr lang="en-US" dirty="0"/>
              <a:t>The Benefit of EAP</a:t>
            </a:r>
          </a:p>
        </p:txBody>
      </p:sp>
      <p:sp>
        <p:nvSpPr>
          <p:cNvPr id="3" name="Subtitle 2">
            <a:extLst>
              <a:ext uri="{FF2B5EF4-FFF2-40B4-BE49-F238E27FC236}">
                <a16:creationId xmlns:a16="http://schemas.microsoft.com/office/drawing/2014/main" id="{1901B20D-4C28-4DA3-ABBD-718C22A5E58B}"/>
              </a:ext>
            </a:extLst>
          </p:cNvPr>
          <p:cNvSpPr>
            <a:spLocks noGrp="1"/>
          </p:cNvSpPr>
          <p:nvPr>
            <p:ph type="subTitle" idx="1"/>
          </p:nvPr>
        </p:nvSpPr>
        <p:spPr>
          <a:xfrm>
            <a:off x="8098970" y="2501554"/>
            <a:ext cx="3167636" cy="1474098"/>
          </a:xfrm>
        </p:spPr>
        <p:txBody>
          <a:bodyPr>
            <a:normAutofit/>
          </a:bodyPr>
          <a:lstStyle/>
          <a:p>
            <a:r>
              <a:rPr lang="en-US" dirty="0"/>
              <a:t>Zephyr Stone, TP&amp;E​</a:t>
            </a:r>
          </a:p>
          <a:p>
            <a:endParaRPr lang="en-US" dirty="0"/>
          </a:p>
          <a:p>
            <a:r>
              <a:rPr lang="en-US" dirty="0"/>
              <a:t>HRMD U 02.29.2024</a:t>
            </a:r>
          </a:p>
        </p:txBody>
      </p:sp>
    </p:spTree>
    <p:extLst>
      <p:ext uri="{BB962C8B-B14F-4D97-AF65-F5344CB8AC3E}">
        <p14:creationId xmlns:p14="http://schemas.microsoft.com/office/powerpoint/2010/main" val="1642425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Placeholder 10">
            <a:extLst>
              <a:ext uri="{FF2B5EF4-FFF2-40B4-BE49-F238E27FC236}">
                <a16:creationId xmlns:a16="http://schemas.microsoft.com/office/drawing/2014/main" id="{7B8040BD-D630-429D-A8B5-0210D22D55E9}"/>
              </a:ext>
              <a:ext uri="{C183D7F6-B498-43B3-948B-1728B52AA6E4}">
                <adec:decorative xmlns:adec="http://schemas.microsoft.com/office/drawing/2017/decorative" val="1"/>
              </a:ext>
            </a:extLst>
          </p:cNvPr>
          <p:cNvPicPr>
            <a:picLocks noGrp="1" noChangeAspect="1"/>
          </p:cNvPicPr>
          <p:nvPr>
            <p:ph type="pic" sz="quarter" idx="23"/>
          </p:nvPr>
        </p:nvPicPr>
        <p:blipFill rotWithShape="1">
          <a:blip r:embed="rId3" cstate="screen">
            <a:extLst>
              <a:ext uri="{28A0092B-C50C-407E-A947-70E740481C1C}">
                <a14:useLocalDpi xmlns:a14="http://schemas.microsoft.com/office/drawing/2010/main" val="0"/>
              </a:ext>
            </a:extLst>
          </a:blip>
          <a:srcRect t="1237" b="1237"/>
          <a:stretch/>
        </p:blipFill>
        <p:spPr>
          <a:xfrm>
            <a:off x="1588" y="4572000"/>
            <a:ext cx="12188825" cy="2286000"/>
          </a:xfrm>
        </p:spPr>
      </p:pic>
      <p:sp>
        <p:nvSpPr>
          <p:cNvPr id="2" name="Title 1">
            <a:extLst>
              <a:ext uri="{FF2B5EF4-FFF2-40B4-BE49-F238E27FC236}">
                <a16:creationId xmlns:a16="http://schemas.microsoft.com/office/drawing/2014/main" id="{5CE54ABB-4929-4810-950B-2DAEA0A5BAB4}"/>
              </a:ext>
            </a:extLst>
          </p:cNvPr>
          <p:cNvSpPr>
            <a:spLocks noGrp="1"/>
          </p:cNvSpPr>
          <p:nvPr>
            <p:ph type="title"/>
          </p:nvPr>
        </p:nvSpPr>
        <p:spPr>
          <a:xfrm>
            <a:off x="838200" y="365125"/>
            <a:ext cx="10515600" cy="1325563"/>
          </a:xfrm>
        </p:spPr>
        <p:txBody>
          <a:bodyPr/>
          <a:lstStyle/>
          <a:p>
            <a:r>
              <a:rPr lang="en-US" dirty="0"/>
              <a:t>EAP Communication</a:t>
            </a:r>
          </a:p>
        </p:txBody>
      </p:sp>
      <p:sp>
        <p:nvSpPr>
          <p:cNvPr id="44" name="Slide Number Placeholder 43">
            <a:extLst>
              <a:ext uri="{FF2B5EF4-FFF2-40B4-BE49-F238E27FC236}">
                <a16:creationId xmlns:a16="http://schemas.microsoft.com/office/drawing/2014/main" id="{3E790E42-CF88-4BBB-827D-12B6E23D93C1}"/>
              </a:ext>
            </a:extLst>
          </p:cNvPr>
          <p:cNvSpPr>
            <a:spLocks noGrp="1"/>
          </p:cNvSpPr>
          <p:nvPr>
            <p:ph type="sldNum" sz="quarter" idx="22"/>
          </p:nvPr>
        </p:nvSpPr>
        <p:spPr>
          <a:xfrm>
            <a:off x="8610600" y="6356350"/>
            <a:ext cx="2743200" cy="365125"/>
          </a:xfrm>
        </p:spPr>
        <p:txBody>
          <a:bodyPr/>
          <a:lstStyle/>
          <a:p>
            <a:fld id="{B5CEABB6-07DC-46E8-9B57-56EC44A396E5}" type="slidenum">
              <a:rPr lang="en-US" smtClean="0"/>
              <a:pPr/>
              <a:t>10</a:t>
            </a:fld>
            <a:endParaRPr lang="en-US" dirty="0"/>
          </a:p>
        </p:txBody>
      </p:sp>
      <p:sp>
        <p:nvSpPr>
          <p:cNvPr id="9" name="Text Placeholder 8">
            <a:extLst>
              <a:ext uri="{FF2B5EF4-FFF2-40B4-BE49-F238E27FC236}">
                <a16:creationId xmlns:a16="http://schemas.microsoft.com/office/drawing/2014/main" id="{3F96AF0B-22EE-87CC-27B3-21A080B79C65}"/>
              </a:ext>
            </a:extLst>
          </p:cNvPr>
          <p:cNvSpPr>
            <a:spLocks noGrp="1"/>
          </p:cNvSpPr>
          <p:nvPr>
            <p:ph type="body" sz="quarter" idx="15"/>
          </p:nvPr>
        </p:nvSpPr>
        <p:spPr/>
        <p:txBody>
          <a:bodyPr/>
          <a:lstStyle/>
          <a:p>
            <a:endParaRPr lang="en-US"/>
          </a:p>
        </p:txBody>
      </p:sp>
      <p:sp>
        <p:nvSpPr>
          <p:cNvPr id="11" name="Text Placeholder 10">
            <a:extLst>
              <a:ext uri="{FF2B5EF4-FFF2-40B4-BE49-F238E27FC236}">
                <a16:creationId xmlns:a16="http://schemas.microsoft.com/office/drawing/2014/main" id="{38F70EFE-4053-11BD-491B-02DD1439916C}"/>
              </a:ext>
            </a:extLst>
          </p:cNvPr>
          <p:cNvSpPr>
            <a:spLocks noGrp="1"/>
          </p:cNvSpPr>
          <p:nvPr>
            <p:ph type="body" sz="quarter" idx="13"/>
          </p:nvPr>
        </p:nvSpPr>
        <p:spPr>
          <a:xfrm>
            <a:off x="995980" y="1568973"/>
            <a:ext cx="10100427" cy="3647605"/>
          </a:xfrm>
        </p:spPr>
        <p:txBody>
          <a:bodyPr/>
          <a:lstStyle/>
          <a:p>
            <a:r>
              <a:rPr lang="en-US" sz="1600" b="0" i="1" u="none" strike="noStrike" baseline="0" dirty="0">
                <a:solidFill>
                  <a:srgbClr val="000000"/>
                </a:solidFill>
                <a:latin typeface="Calibri" panose="020F0502020204030204" pitchFamily="34" charset="0"/>
              </a:rPr>
              <a:t>Good morning, </a:t>
            </a:r>
            <a:endParaRPr lang="en-US" sz="1600" b="0" i="0" u="none" strike="noStrike" baseline="0" dirty="0">
              <a:solidFill>
                <a:srgbClr val="000000"/>
              </a:solidFill>
              <a:latin typeface="Calibri" panose="020F0502020204030204" pitchFamily="34" charset="0"/>
            </a:endParaRPr>
          </a:p>
          <a:p>
            <a:r>
              <a:rPr lang="en-US" sz="1600" b="0" i="1" u="none" strike="noStrike" baseline="0" dirty="0">
                <a:solidFill>
                  <a:srgbClr val="000000"/>
                </a:solidFill>
                <a:latin typeface="Calibri" panose="020F0502020204030204" pitchFamily="34" charset="0"/>
              </a:rPr>
              <a:t>We hope this e-mail finds you well today. </a:t>
            </a:r>
            <a:endParaRPr lang="en-US" sz="1600" b="0" i="0" u="none" strike="noStrike" baseline="0" dirty="0">
              <a:solidFill>
                <a:srgbClr val="000000"/>
              </a:solidFill>
              <a:latin typeface="Calibri" panose="020F0502020204030204" pitchFamily="34" charset="0"/>
            </a:endParaRPr>
          </a:p>
          <a:p>
            <a:r>
              <a:rPr lang="en-US" sz="1600" b="0" i="1" u="none" strike="noStrike" baseline="0" dirty="0">
                <a:solidFill>
                  <a:srgbClr val="000000"/>
                </a:solidFill>
                <a:latin typeface="Calibri" panose="020F0502020204030204" pitchFamily="34" charset="0"/>
              </a:rPr>
              <a:t>We’re writing you as to confirm that EMPLOYEE completed the telephonic intake with the EAP on DATE and was referred to EAP sessions. A Manager Referral Specialist will contact you again once we receive confirmation regarding their attendance of the first session. </a:t>
            </a:r>
            <a:endParaRPr lang="en-US" sz="1600" b="0" i="0" u="none" strike="noStrike" baseline="0" dirty="0">
              <a:solidFill>
                <a:srgbClr val="000000"/>
              </a:solidFill>
              <a:latin typeface="Calibri" panose="020F0502020204030204" pitchFamily="34" charset="0"/>
            </a:endParaRPr>
          </a:p>
          <a:p>
            <a:r>
              <a:rPr lang="en-US" sz="1600" b="0" i="1" u="none" strike="noStrike" baseline="0" dirty="0">
                <a:solidFill>
                  <a:srgbClr val="000000"/>
                </a:solidFill>
                <a:latin typeface="Calibri" panose="020F0502020204030204" pitchFamily="34" charset="0"/>
              </a:rPr>
              <a:t>Should you have any questions in the interim, please do not hesitate to reach out to us. Thank you. </a:t>
            </a:r>
            <a:endParaRPr lang="en-US" sz="1600" b="0" i="0" u="none" strike="noStrike" baseline="0" dirty="0">
              <a:solidFill>
                <a:srgbClr val="000000"/>
              </a:solidFill>
              <a:latin typeface="Calibri" panose="020F0502020204030204" pitchFamily="34" charset="0"/>
            </a:endParaRPr>
          </a:p>
          <a:p>
            <a:r>
              <a:rPr lang="en-US" sz="1600" b="0" i="1" u="none" strike="noStrike" baseline="0" dirty="0">
                <a:solidFill>
                  <a:srgbClr val="000000"/>
                </a:solidFill>
                <a:latin typeface="Calibri" panose="020F0502020204030204" pitchFamily="34" charset="0"/>
              </a:rPr>
              <a:t>Kind regards, </a:t>
            </a:r>
            <a:endParaRPr lang="en-US" sz="1600" dirty="0"/>
          </a:p>
        </p:txBody>
      </p:sp>
    </p:spTree>
    <p:extLst>
      <p:ext uri="{BB962C8B-B14F-4D97-AF65-F5344CB8AC3E}">
        <p14:creationId xmlns:p14="http://schemas.microsoft.com/office/powerpoint/2010/main" val="3414231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Placeholder 10">
            <a:extLst>
              <a:ext uri="{FF2B5EF4-FFF2-40B4-BE49-F238E27FC236}">
                <a16:creationId xmlns:a16="http://schemas.microsoft.com/office/drawing/2014/main" id="{7B8040BD-D630-429D-A8B5-0210D22D55E9}"/>
              </a:ext>
              <a:ext uri="{C183D7F6-B498-43B3-948B-1728B52AA6E4}">
                <adec:decorative xmlns:adec="http://schemas.microsoft.com/office/drawing/2017/decorative" val="1"/>
              </a:ext>
            </a:extLst>
          </p:cNvPr>
          <p:cNvPicPr>
            <a:picLocks noGrp="1" noChangeAspect="1"/>
          </p:cNvPicPr>
          <p:nvPr>
            <p:ph type="pic" sz="quarter" idx="23"/>
          </p:nvPr>
        </p:nvPicPr>
        <p:blipFill rotWithShape="1">
          <a:blip r:embed="rId3" cstate="screen">
            <a:extLst>
              <a:ext uri="{28A0092B-C50C-407E-A947-70E740481C1C}">
                <a14:useLocalDpi xmlns:a14="http://schemas.microsoft.com/office/drawing/2010/main" val="0"/>
              </a:ext>
            </a:extLst>
          </a:blip>
          <a:srcRect t="1237" b="1237"/>
          <a:stretch/>
        </p:blipFill>
        <p:spPr>
          <a:xfrm>
            <a:off x="1588" y="4572000"/>
            <a:ext cx="12188825" cy="2286000"/>
          </a:xfrm>
        </p:spPr>
      </p:pic>
      <p:sp>
        <p:nvSpPr>
          <p:cNvPr id="2" name="Title 1">
            <a:extLst>
              <a:ext uri="{FF2B5EF4-FFF2-40B4-BE49-F238E27FC236}">
                <a16:creationId xmlns:a16="http://schemas.microsoft.com/office/drawing/2014/main" id="{5CE54ABB-4929-4810-950B-2DAEA0A5BAB4}"/>
              </a:ext>
            </a:extLst>
          </p:cNvPr>
          <p:cNvSpPr>
            <a:spLocks noGrp="1"/>
          </p:cNvSpPr>
          <p:nvPr>
            <p:ph type="title"/>
          </p:nvPr>
        </p:nvSpPr>
        <p:spPr>
          <a:xfrm>
            <a:off x="838200" y="365125"/>
            <a:ext cx="10515600" cy="1325563"/>
          </a:xfrm>
        </p:spPr>
        <p:txBody>
          <a:bodyPr/>
          <a:lstStyle/>
          <a:p>
            <a:r>
              <a:rPr lang="en-US" dirty="0"/>
              <a:t>EAP Communication</a:t>
            </a:r>
          </a:p>
        </p:txBody>
      </p:sp>
      <p:sp>
        <p:nvSpPr>
          <p:cNvPr id="44" name="Slide Number Placeholder 43">
            <a:extLst>
              <a:ext uri="{FF2B5EF4-FFF2-40B4-BE49-F238E27FC236}">
                <a16:creationId xmlns:a16="http://schemas.microsoft.com/office/drawing/2014/main" id="{3E790E42-CF88-4BBB-827D-12B6E23D93C1}"/>
              </a:ext>
            </a:extLst>
          </p:cNvPr>
          <p:cNvSpPr>
            <a:spLocks noGrp="1"/>
          </p:cNvSpPr>
          <p:nvPr>
            <p:ph type="sldNum" sz="quarter" idx="22"/>
          </p:nvPr>
        </p:nvSpPr>
        <p:spPr>
          <a:xfrm>
            <a:off x="8610600" y="6356350"/>
            <a:ext cx="2743200" cy="365125"/>
          </a:xfrm>
        </p:spPr>
        <p:txBody>
          <a:bodyPr/>
          <a:lstStyle/>
          <a:p>
            <a:fld id="{B5CEABB6-07DC-46E8-9B57-56EC44A396E5}" type="slidenum">
              <a:rPr lang="en-US" smtClean="0"/>
              <a:pPr/>
              <a:t>11</a:t>
            </a:fld>
            <a:endParaRPr lang="en-US" dirty="0"/>
          </a:p>
        </p:txBody>
      </p:sp>
      <p:sp>
        <p:nvSpPr>
          <p:cNvPr id="18" name="Text Placeholder 10">
            <a:extLst>
              <a:ext uri="{FF2B5EF4-FFF2-40B4-BE49-F238E27FC236}">
                <a16:creationId xmlns:a16="http://schemas.microsoft.com/office/drawing/2014/main" id="{AAFACFD5-99D2-4C15-5081-043396890064}"/>
              </a:ext>
            </a:extLst>
          </p:cNvPr>
          <p:cNvSpPr txBox="1">
            <a:spLocks/>
          </p:cNvSpPr>
          <p:nvPr/>
        </p:nvSpPr>
        <p:spPr>
          <a:xfrm>
            <a:off x="1045786" y="1422761"/>
            <a:ext cx="10100427" cy="3647605"/>
          </a:xfrm>
          <a:prstGeom prst="rect">
            <a:avLst/>
          </a:prstGeom>
          <a:solidFill>
            <a:schemeClr val="bg1"/>
          </a:solidFill>
          <a:ln w="12700">
            <a:solidFill>
              <a:schemeClr val="tx2">
                <a:lumMod val="20000"/>
                <a:lumOff val="80000"/>
              </a:schemeClr>
            </a:solidFill>
          </a:ln>
        </p:spPr>
        <p:txBody>
          <a:bodyPr vert="horz" lIns="91440" tIns="45720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3200" b="0" kern="1200">
                <a:solidFill>
                  <a:schemeClr val="accent4"/>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0" i="0" u="none" strike="noStrike" baseline="0" dirty="0">
                <a:solidFill>
                  <a:srgbClr val="000000"/>
                </a:solidFill>
                <a:latin typeface="Calibri" panose="020F0502020204030204" pitchFamily="34" charset="0"/>
              </a:rPr>
              <a:t> </a:t>
            </a:r>
            <a:r>
              <a:rPr lang="en-US" sz="1800" b="0" i="1" u="none" strike="noStrike" baseline="0" dirty="0">
                <a:solidFill>
                  <a:srgbClr val="000000"/>
                </a:solidFill>
                <a:latin typeface="Calibri" panose="020F0502020204030204" pitchFamily="34" charset="0"/>
              </a:rPr>
              <a:t>Hi, </a:t>
            </a:r>
            <a:endParaRPr lang="en-US" sz="1800" b="0" i="0" u="none" strike="noStrike" baseline="0" dirty="0">
              <a:solidFill>
                <a:srgbClr val="000000"/>
              </a:solidFill>
              <a:latin typeface="Calibri" panose="020F0502020204030204" pitchFamily="34" charset="0"/>
            </a:endParaRPr>
          </a:p>
          <a:p>
            <a:r>
              <a:rPr lang="en-US" sz="1800" b="0" i="1" u="none" strike="noStrike" baseline="0" dirty="0">
                <a:solidFill>
                  <a:srgbClr val="000000"/>
                </a:solidFill>
                <a:latin typeface="Calibri" panose="020F0502020204030204" pitchFamily="34" charset="0"/>
              </a:rPr>
              <a:t>EMPLOYEE attended the 1st session with the EAP Counsellor and was engaged in addressing the reason for the referral. A Manager Referral Specialist will contact you following the 3</a:t>
            </a:r>
            <a:r>
              <a:rPr lang="en-US" sz="1800" b="0" i="1" u="none" strike="noStrike" baseline="30000" dirty="0">
                <a:solidFill>
                  <a:srgbClr val="000000"/>
                </a:solidFill>
                <a:latin typeface="Calibri" panose="020F0502020204030204" pitchFamily="34" charset="0"/>
              </a:rPr>
              <a:t>rd</a:t>
            </a:r>
            <a:r>
              <a:rPr lang="en-US" sz="1800" b="0" i="1" u="none" strike="noStrike" baseline="0" dirty="0">
                <a:solidFill>
                  <a:srgbClr val="000000"/>
                </a:solidFill>
                <a:latin typeface="Calibri" panose="020F0502020204030204" pitchFamily="34" charset="0"/>
              </a:rPr>
              <a:t> session to provide you with an update. </a:t>
            </a:r>
            <a:endParaRPr lang="en-US" sz="1800" b="0" i="0" u="none" strike="noStrike" baseline="0" dirty="0">
              <a:solidFill>
                <a:srgbClr val="000000"/>
              </a:solidFill>
              <a:latin typeface="Calibri" panose="020F0502020204030204" pitchFamily="34" charset="0"/>
            </a:endParaRPr>
          </a:p>
          <a:p>
            <a:r>
              <a:rPr lang="en-US" sz="1800" b="0" i="1" u="none" strike="noStrike" baseline="0" dirty="0">
                <a:solidFill>
                  <a:srgbClr val="000000"/>
                </a:solidFill>
                <a:latin typeface="Calibri" panose="020F0502020204030204" pitchFamily="34" charset="0"/>
              </a:rPr>
              <a:t>Please do not hesitate to reach out to us should you have any questions prior to the Manager Referral Specialist contacting you. </a:t>
            </a:r>
            <a:endParaRPr lang="en-US" sz="1800" b="0" i="0" u="none" strike="noStrike" baseline="0" dirty="0">
              <a:solidFill>
                <a:srgbClr val="000000"/>
              </a:solidFill>
              <a:latin typeface="Calibri" panose="020F0502020204030204" pitchFamily="34" charset="0"/>
            </a:endParaRPr>
          </a:p>
          <a:p>
            <a:r>
              <a:rPr lang="en-US" sz="1800" b="0" i="1" u="none" strike="noStrike" baseline="0" dirty="0">
                <a:solidFill>
                  <a:srgbClr val="000000"/>
                </a:solidFill>
                <a:latin typeface="Calibri" panose="020F0502020204030204" pitchFamily="34" charset="0"/>
              </a:rPr>
              <a:t>Sincerely, </a:t>
            </a:r>
            <a:endParaRPr lang="en-US" sz="1600" dirty="0"/>
          </a:p>
        </p:txBody>
      </p:sp>
    </p:spTree>
    <p:extLst>
      <p:ext uri="{BB962C8B-B14F-4D97-AF65-F5344CB8AC3E}">
        <p14:creationId xmlns:p14="http://schemas.microsoft.com/office/powerpoint/2010/main" val="1850198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Placeholder 10">
            <a:extLst>
              <a:ext uri="{FF2B5EF4-FFF2-40B4-BE49-F238E27FC236}">
                <a16:creationId xmlns:a16="http://schemas.microsoft.com/office/drawing/2014/main" id="{7B8040BD-D630-429D-A8B5-0210D22D55E9}"/>
              </a:ext>
              <a:ext uri="{C183D7F6-B498-43B3-948B-1728B52AA6E4}">
                <adec:decorative xmlns:adec="http://schemas.microsoft.com/office/drawing/2017/decorative" val="1"/>
              </a:ext>
            </a:extLst>
          </p:cNvPr>
          <p:cNvPicPr>
            <a:picLocks noGrp="1" noChangeAspect="1"/>
          </p:cNvPicPr>
          <p:nvPr>
            <p:ph type="pic" sz="quarter" idx="23"/>
          </p:nvPr>
        </p:nvPicPr>
        <p:blipFill rotWithShape="1">
          <a:blip r:embed="rId3" cstate="screen">
            <a:extLst>
              <a:ext uri="{28A0092B-C50C-407E-A947-70E740481C1C}">
                <a14:useLocalDpi xmlns:a14="http://schemas.microsoft.com/office/drawing/2010/main" val="0"/>
              </a:ext>
            </a:extLst>
          </a:blip>
          <a:srcRect t="1237" b="1237"/>
          <a:stretch/>
        </p:blipFill>
        <p:spPr>
          <a:xfrm>
            <a:off x="1588" y="4572000"/>
            <a:ext cx="12188825" cy="2286000"/>
          </a:xfrm>
        </p:spPr>
      </p:pic>
      <p:sp>
        <p:nvSpPr>
          <p:cNvPr id="2" name="Title 1">
            <a:extLst>
              <a:ext uri="{FF2B5EF4-FFF2-40B4-BE49-F238E27FC236}">
                <a16:creationId xmlns:a16="http://schemas.microsoft.com/office/drawing/2014/main" id="{5CE54ABB-4929-4810-950B-2DAEA0A5BAB4}"/>
              </a:ext>
            </a:extLst>
          </p:cNvPr>
          <p:cNvSpPr>
            <a:spLocks noGrp="1"/>
          </p:cNvSpPr>
          <p:nvPr>
            <p:ph type="title"/>
          </p:nvPr>
        </p:nvSpPr>
        <p:spPr>
          <a:xfrm>
            <a:off x="838200" y="365125"/>
            <a:ext cx="10515600" cy="1325563"/>
          </a:xfrm>
        </p:spPr>
        <p:txBody>
          <a:bodyPr/>
          <a:lstStyle/>
          <a:p>
            <a:r>
              <a:rPr lang="en-US" dirty="0"/>
              <a:t>EAP Communication</a:t>
            </a:r>
          </a:p>
        </p:txBody>
      </p:sp>
      <p:sp>
        <p:nvSpPr>
          <p:cNvPr id="44" name="Slide Number Placeholder 43">
            <a:extLst>
              <a:ext uri="{FF2B5EF4-FFF2-40B4-BE49-F238E27FC236}">
                <a16:creationId xmlns:a16="http://schemas.microsoft.com/office/drawing/2014/main" id="{3E790E42-CF88-4BBB-827D-12B6E23D93C1}"/>
              </a:ext>
            </a:extLst>
          </p:cNvPr>
          <p:cNvSpPr>
            <a:spLocks noGrp="1"/>
          </p:cNvSpPr>
          <p:nvPr>
            <p:ph type="sldNum" sz="quarter" idx="22"/>
          </p:nvPr>
        </p:nvSpPr>
        <p:spPr>
          <a:xfrm>
            <a:off x="8610600" y="6356350"/>
            <a:ext cx="2743200" cy="365125"/>
          </a:xfrm>
        </p:spPr>
        <p:txBody>
          <a:bodyPr/>
          <a:lstStyle/>
          <a:p>
            <a:fld id="{B5CEABB6-07DC-46E8-9B57-56EC44A396E5}" type="slidenum">
              <a:rPr lang="en-US" smtClean="0"/>
              <a:pPr/>
              <a:t>12</a:t>
            </a:fld>
            <a:endParaRPr lang="en-US" dirty="0"/>
          </a:p>
        </p:txBody>
      </p:sp>
      <p:pic>
        <p:nvPicPr>
          <p:cNvPr id="21" name="Picture 20">
            <a:extLst>
              <a:ext uri="{FF2B5EF4-FFF2-40B4-BE49-F238E27FC236}">
                <a16:creationId xmlns:a16="http://schemas.microsoft.com/office/drawing/2014/main" id="{BDCDF372-6908-99E6-7190-9E2E40056CD4}"/>
              </a:ext>
            </a:extLst>
          </p:cNvPr>
          <p:cNvPicPr>
            <a:picLocks noChangeAspect="1"/>
          </p:cNvPicPr>
          <p:nvPr/>
        </p:nvPicPr>
        <p:blipFill>
          <a:blip r:embed="rId4"/>
          <a:stretch>
            <a:fillRect/>
          </a:stretch>
        </p:blipFill>
        <p:spPr>
          <a:xfrm>
            <a:off x="3569937" y="1574133"/>
            <a:ext cx="5468113" cy="4782217"/>
          </a:xfrm>
          <a:prstGeom prst="rect">
            <a:avLst/>
          </a:prstGeom>
        </p:spPr>
      </p:pic>
    </p:spTree>
    <p:extLst>
      <p:ext uri="{BB962C8B-B14F-4D97-AF65-F5344CB8AC3E}">
        <p14:creationId xmlns:p14="http://schemas.microsoft.com/office/powerpoint/2010/main" val="2486767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6F7BB-30A8-4980-AD4A-2FB0B53FA6C9}"/>
              </a:ext>
            </a:extLst>
          </p:cNvPr>
          <p:cNvSpPr>
            <a:spLocks noGrp="1"/>
          </p:cNvSpPr>
          <p:nvPr>
            <p:ph type="title"/>
          </p:nvPr>
        </p:nvSpPr>
        <p:spPr>
          <a:xfrm>
            <a:off x="838200" y="365125"/>
            <a:ext cx="10515600" cy="1325563"/>
          </a:xfrm>
        </p:spPr>
        <p:txBody>
          <a:bodyPr/>
          <a:lstStyle/>
          <a:p>
            <a:r>
              <a:rPr lang="en-US" dirty="0">
                <a:solidFill>
                  <a:schemeClr val="tx1"/>
                </a:solidFill>
              </a:rPr>
              <a:t>Manager Consultation</a:t>
            </a:r>
          </a:p>
        </p:txBody>
      </p:sp>
      <p:pic>
        <p:nvPicPr>
          <p:cNvPr id="41" name="Picture Placeholder 40" descr="Person checking phone">
            <a:extLst>
              <a:ext uri="{FF2B5EF4-FFF2-40B4-BE49-F238E27FC236}">
                <a16:creationId xmlns:a16="http://schemas.microsoft.com/office/drawing/2014/main" id="{3AD14E47-24AF-45E7-9723-21F9F8D01756}"/>
              </a:ext>
            </a:extLst>
          </p:cNvPr>
          <p:cNvPicPr>
            <a:picLocks noGrp="1" noChangeAspect="1"/>
          </p:cNvPicPr>
          <p:nvPr>
            <p:ph type="pic" sz="quarter" idx="13"/>
          </p:nvPr>
        </p:nvPicPr>
        <p:blipFill>
          <a:blip r:embed="rId3"/>
          <a:srcRect/>
          <a:stretch/>
        </p:blipFill>
        <p:spPr>
          <a:xfrm>
            <a:off x="1022246" y="1690688"/>
            <a:ext cx="3957843" cy="4026415"/>
          </a:xfrm>
        </p:spPr>
      </p:pic>
      <p:sp>
        <p:nvSpPr>
          <p:cNvPr id="4" name="Text Placeholder 3">
            <a:extLst>
              <a:ext uri="{FF2B5EF4-FFF2-40B4-BE49-F238E27FC236}">
                <a16:creationId xmlns:a16="http://schemas.microsoft.com/office/drawing/2014/main" id="{6D7681BD-6DFB-45E8-818F-7EA01BA667E0}"/>
              </a:ext>
            </a:extLst>
          </p:cNvPr>
          <p:cNvSpPr>
            <a:spLocks noGrp="1"/>
          </p:cNvSpPr>
          <p:nvPr>
            <p:ph type="body" sz="quarter" idx="14"/>
          </p:nvPr>
        </p:nvSpPr>
        <p:spPr>
          <a:xfrm>
            <a:off x="5682901" y="1121534"/>
            <a:ext cx="5486853" cy="4810539"/>
          </a:xfrm>
        </p:spPr>
        <p:txBody>
          <a:bodyPr/>
          <a:lstStyle/>
          <a:p>
            <a:pPr>
              <a:lnSpc>
                <a:spcPct val="100000"/>
              </a:lnSpc>
              <a:spcBef>
                <a:spcPts val="0"/>
              </a:spcBef>
            </a:pPr>
            <a:r>
              <a:rPr lang="en-US" sz="2000" dirty="0">
                <a:solidFill>
                  <a:schemeClr val="tx1"/>
                </a:solidFill>
              </a:rPr>
              <a:t>If you are a manager dealing with a workplace situation that you are unsure about, the EAP also provides phone consultation for you too! </a:t>
            </a:r>
          </a:p>
          <a:p>
            <a:endParaRPr lang="en-US" dirty="0">
              <a:solidFill>
                <a:schemeClr val="tx1"/>
              </a:solidFill>
            </a:endParaRPr>
          </a:p>
          <a:p>
            <a:r>
              <a:rPr lang="en-US" sz="2800" dirty="0">
                <a:solidFill>
                  <a:schemeClr val="tx1"/>
                </a:solidFill>
              </a:rPr>
              <a:t>Helpline: (888) 993-7650</a:t>
            </a:r>
          </a:p>
          <a:p>
            <a:r>
              <a:rPr lang="en-US" sz="2800" dirty="0">
                <a:solidFill>
                  <a:schemeClr val="tx1"/>
                </a:solidFill>
              </a:rPr>
              <a:t>Email: eap@deeroaks.com</a:t>
            </a:r>
          </a:p>
          <a:p>
            <a:r>
              <a:rPr lang="en-US" sz="2800" dirty="0">
                <a:solidFill>
                  <a:schemeClr val="tx1"/>
                </a:solidFill>
              </a:rPr>
              <a:t>Web: www.deeroakseap.com</a:t>
            </a:r>
          </a:p>
        </p:txBody>
      </p:sp>
      <p:sp>
        <p:nvSpPr>
          <p:cNvPr id="63" name="Slide Number Placeholder 62">
            <a:extLst>
              <a:ext uri="{FF2B5EF4-FFF2-40B4-BE49-F238E27FC236}">
                <a16:creationId xmlns:a16="http://schemas.microsoft.com/office/drawing/2014/main" id="{4ADB2A00-79D8-4B6D-A72B-FCF59AC2608E}"/>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13</a:t>
            </a:fld>
            <a:endParaRPr lang="en-US" dirty="0"/>
          </a:p>
        </p:txBody>
      </p:sp>
    </p:spTree>
    <p:extLst>
      <p:ext uri="{BB962C8B-B14F-4D97-AF65-F5344CB8AC3E}">
        <p14:creationId xmlns:p14="http://schemas.microsoft.com/office/powerpoint/2010/main" val="34774530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1B29E87-9C2C-400B-834D-4E4BD6E944D0}"/>
              </a:ext>
            </a:extLst>
          </p:cNvPr>
          <p:cNvSpPr>
            <a:spLocks noGrp="1"/>
          </p:cNvSpPr>
          <p:nvPr>
            <p:ph type="title"/>
          </p:nvPr>
        </p:nvSpPr>
        <p:spPr>
          <a:xfrm>
            <a:off x="838200" y="365125"/>
            <a:ext cx="10515600" cy="1325563"/>
          </a:xfrm>
        </p:spPr>
        <p:txBody>
          <a:bodyPr/>
          <a:lstStyle/>
          <a:p>
            <a:r>
              <a:rPr lang="en-US" dirty="0"/>
              <a:t>References</a:t>
            </a:r>
          </a:p>
        </p:txBody>
      </p:sp>
      <p:sp>
        <p:nvSpPr>
          <p:cNvPr id="4" name="Slide Number Placeholder 3">
            <a:extLst>
              <a:ext uri="{FF2B5EF4-FFF2-40B4-BE49-F238E27FC236}">
                <a16:creationId xmlns:a16="http://schemas.microsoft.com/office/drawing/2014/main" id="{58AA017A-FC75-4E6D-B15A-F3163642EEA4}"/>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14</a:t>
            </a:fld>
            <a:endParaRPr lang="en-US" dirty="0"/>
          </a:p>
        </p:txBody>
      </p:sp>
      <p:sp>
        <p:nvSpPr>
          <p:cNvPr id="6" name="Content Placeholder 5">
            <a:extLst>
              <a:ext uri="{FF2B5EF4-FFF2-40B4-BE49-F238E27FC236}">
                <a16:creationId xmlns:a16="http://schemas.microsoft.com/office/drawing/2014/main" id="{FF5B473E-0409-6F57-1B91-5031CA681E54}"/>
              </a:ext>
            </a:extLst>
          </p:cNvPr>
          <p:cNvSpPr>
            <a:spLocks noGrp="1"/>
          </p:cNvSpPr>
          <p:nvPr>
            <p:ph idx="1"/>
          </p:nvPr>
        </p:nvSpPr>
        <p:spPr/>
        <p:txBody>
          <a:bodyPr/>
          <a:lstStyle/>
          <a:p>
            <a:r>
              <a:rPr lang="en-US" dirty="0"/>
              <a:t>NIH Article Slide 2: </a:t>
            </a:r>
            <a:r>
              <a:rPr lang="en-US" b="0" i="0" dirty="0">
                <a:solidFill>
                  <a:srgbClr val="212121"/>
                </a:solidFill>
                <a:effectLst/>
                <a:latin typeface="Cambria" panose="02040503050406030204" pitchFamily="18" charset="0"/>
                <a:hlinkClick r:id="rId3"/>
              </a:rPr>
              <a:t>https://www.ncbi.nlm.nih.gov/pmc/articles/PMC3062016/</a:t>
            </a:r>
            <a:endParaRPr lang="en-US" b="0" i="0" dirty="0">
              <a:solidFill>
                <a:srgbClr val="212121"/>
              </a:solidFill>
              <a:effectLst/>
              <a:latin typeface="Cambria" panose="02040503050406030204" pitchFamily="18" charset="0"/>
            </a:endParaRPr>
          </a:p>
          <a:p>
            <a:endParaRPr lang="en-US" b="0" i="0" dirty="0">
              <a:solidFill>
                <a:srgbClr val="212121"/>
              </a:solidFill>
              <a:effectLst/>
              <a:latin typeface="Cambria" panose="02040503050406030204" pitchFamily="18" charset="0"/>
            </a:endParaRPr>
          </a:p>
          <a:p>
            <a:pPr lvl="1"/>
            <a:r>
              <a:rPr lang="en-US" b="0" i="0" dirty="0" err="1">
                <a:solidFill>
                  <a:srgbClr val="212121"/>
                </a:solidFill>
                <a:effectLst/>
                <a:latin typeface="Roboto" panose="02000000000000000000" pitchFamily="2" charset="0"/>
              </a:rPr>
              <a:t>Rajgopal</a:t>
            </a:r>
            <a:r>
              <a:rPr lang="en-US" b="0" i="0" dirty="0">
                <a:solidFill>
                  <a:srgbClr val="212121"/>
                </a:solidFill>
                <a:effectLst/>
                <a:latin typeface="Roboto" panose="02000000000000000000" pitchFamily="2" charset="0"/>
              </a:rPr>
              <a:t> T. Mental well-being at the workplace. Indian J </a:t>
            </a:r>
            <a:r>
              <a:rPr lang="en-US" b="0" i="0" dirty="0" err="1">
                <a:solidFill>
                  <a:srgbClr val="212121"/>
                </a:solidFill>
                <a:effectLst/>
                <a:latin typeface="Roboto" panose="02000000000000000000" pitchFamily="2" charset="0"/>
              </a:rPr>
              <a:t>Occup</a:t>
            </a:r>
            <a:r>
              <a:rPr lang="en-US" b="0" i="0" dirty="0">
                <a:solidFill>
                  <a:srgbClr val="212121"/>
                </a:solidFill>
                <a:effectLst/>
                <a:latin typeface="Roboto" panose="02000000000000000000" pitchFamily="2" charset="0"/>
              </a:rPr>
              <a:t> Environ Med. 2010 Sep;14(3):63-5. </a:t>
            </a:r>
            <a:r>
              <a:rPr lang="en-US" b="0" i="0" dirty="0" err="1">
                <a:solidFill>
                  <a:srgbClr val="212121"/>
                </a:solidFill>
                <a:effectLst/>
                <a:latin typeface="Roboto" panose="02000000000000000000" pitchFamily="2" charset="0"/>
              </a:rPr>
              <a:t>doi</a:t>
            </a:r>
            <a:r>
              <a:rPr lang="en-US" b="0" i="0" dirty="0">
                <a:solidFill>
                  <a:srgbClr val="212121"/>
                </a:solidFill>
                <a:effectLst/>
                <a:latin typeface="Roboto" panose="02000000000000000000" pitchFamily="2" charset="0"/>
              </a:rPr>
              <a:t>: 10.4103/0019-5278.75691. PMID: 21461156; PMCID: PMC3062016.</a:t>
            </a:r>
            <a:endParaRPr lang="en-US" dirty="0"/>
          </a:p>
          <a:p>
            <a:endParaRPr lang="en-US" dirty="0"/>
          </a:p>
        </p:txBody>
      </p:sp>
    </p:spTree>
    <p:extLst>
      <p:ext uri="{BB962C8B-B14F-4D97-AF65-F5344CB8AC3E}">
        <p14:creationId xmlns:p14="http://schemas.microsoft.com/office/powerpoint/2010/main" val="566997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AEE93-8585-46D4-A7EC-F184E317CB2E}"/>
              </a:ext>
            </a:extLst>
          </p:cNvPr>
          <p:cNvSpPr>
            <a:spLocks noGrp="1"/>
          </p:cNvSpPr>
          <p:nvPr>
            <p:ph type="title"/>
          </p:nvPr>
        </p:nvSpPr>
        <p:spPr>
          <a:xfrm>
            <a:off x="719425" y="4689888"/>
            <a:ext cx="5029200" cy="1371600"/>
          </a:xfrm>
        </p:spPr>
        <p:txBody>
          <a:bodyPr/>
          <a:lstStyle/>
          <a:p>
            <a:r>
              <a:rPr lang="en-US" dirty="0"/>
              <a:t>Thank you</a:t>
            </a:r>
          </a:p>
        </p:txBody>
      </p:sp>
      <p:pic>
        <p:nvPicPr>
          <p:cNvPr id="30" name="Picture Placeholder 29" descr="photo of person in a striped shirt holding a plant in a tiny cup&#10;">
            <a:extLst>
              <a:ext uri="{FF2B5EF4-FFF2-40B4-BE49-F238E27FC236}">
                <a16:creationId xmlns:a16="http://schemas.microsoft.com/office/drawing/2014/main" id="{0A59A12A-37A4-421F-9DA9-D4E61AB738B4}"/>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l="68" r="68"/>
          <a:stretch/>
        </p:blipFill>
        <p:spPr>
          <a:xfrm>
            <a:off x="2929987" y="278201"/>
            <a:ext cx="5637276" cy="4114800"/>
          </a:xfrm>
        </p:spPr>
      </p:pic>
      <p:sp>
        <p:nvSpPr>
          <p:cNvPr id="13" name="Slide Number Placeholder 12">
            <a:extLst>
              <a:ext uri="{FF2B5EF4-FFF2-40B4-BE49-F238E27FC236}">
                <a16:creationId xmlns:a16="http://schemas.microsoft.com/office/drawing/2014/main" id="{9003F562-A29C-45D7-86BC-706CBD6A19D5}"/>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15</a:t>
            </a:fld>
            <a:endParaRPr lang="en-US" dirty="0"/>
          </a:p>
        </p:txBody>
      </p:sp>
    </p:spTree>
    <p:extLst>
      <p:ext uri="{BB962C8B-B14F-4D97-AF65-F5344CB8AC3E}">
        <p14:creationId xmlns:p14="http://schemas.microsoft.com/office/powerpoint/2010/main" val="2436493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3581400" y="365125"/>
            <a:ext cx="7287768" cy="1325563"/>
          </a:xfrm>
        </p:spPr>
        <p:txBody>
          <a:bodyPr/>
          <a:lstStyle/>
          <a:p>
            <a:r>
              <a:rPr lang="en-ZA" dirty="0"/>
              <a:t>Mental Health and Wellness</a:t>
            </a:r>
          </a:p>
        </p:txBody>
      </p:sp>
      <p:pic>
        <p:nvPicPr>
          <p:cNvPr id="10" name="Picture Placeholder 9" descr="photo of three succulent plants in white pots&#10;">
            <a:extLst>
              <a:ext uri="{FF2B5EF4-FFF2-40B4-BE49-F238E27FC236}">
                <a16:creationId xmlns:a16="http://schemas.microsoft.com/office/drawing/2014/main" id="{950F1AD8-D083-461E-A758-E3AA785CE794}"/>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a:stretch/>
        </p:blipFill>
        <p:spPr>
          <a:xfrm>
            <a:off x="1524000" y="1941230"/>
            <a:ext cx="9144000" cy="2286000"/>
          </a:xfrm>
        </p:spPr>
      </p:pic>
      <p:sp>
        <p:nvSpPr>
          <p:cNvPr id="3" name="Subtitle 2">
            <a:extLst>
              <a:ext uri="{FF2B5EF4-FFF2-40B4-BE49-F238E27FC236}">
                <a16:creationId xmlns:a16="http://schemas.microsoft.com/office/drawing/2014/main" id="{35E3EA69-4E0E-41BD-8095-A124225A2647}"/>
              </a:ext>
            </a:extLst>
          </p:cNvPr>
          <p:cNvSpPr>
            <a:spLocks noGrp="1"/>
          </p:cNvSpPr>
          <p:nvPr>
            <p:ph type="body" sz="quarter" idx="14"/>
          </p:nvPr>
        </p:nvSpPr>
        <p:spPr>
          <a:xfrm>
            <a:off x="3584448" y="4407408"/>
            <a:ext cx="7287768" cy="1371600"/>
          </a:xfrm>
        </p:spPr>
        <p:txBody>
          <a:bodyPr>
            <a:normAutofit/>
          </a:bodyPr>
          <a:lstStyle/>
          <a:p>
            <a:r>
              <a:rPr lang="en-US" sz="1800" b="1" dirty="0"/>
              <a:t>Mental Health and Wellness at work is not just a catchphrase …</a:t>
            </a:r>
          </a:p>
          <a:p>
            <a:endParaRPr lang="en-US" sz="1800" b="1" dirty="0"/>
          </a:p>
          <a:p>
            <a:r>
              <a:rPr lang="en-US" sz="1800" b="1" dirty="0"/>
              <a:t>	It’s a necessary discussion!  </a:t>
            </a: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a:lstStyle/>
          <a:p>
            <a:fld id="{19B51A1E-902D-48AF-9020-955120F399B6}" type="slidenum">
              <a:rPr lang="en-ZA" smtClean="0"/>
              <a:pPr/>
              <a:t>2</a:t>
            </a:fld>
            <a:endParaRPr lang="en-ZA" dirty="0"/>
          </a:p>
        </p:txBody>
      </p:sp>
    </p:spTree>
    <p:extLst>
      <p:ext uri="{BB962C8B-B14F-4D97-AF65-F5344CB8AC3E}">
        <p14:creationId xmlns:p14="http://schemas.microsoft.com/office/powerpoint/2010/main" val="1463392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B3646-4514-5CD3-9517-2D57EC05658E}"/>
              </a:ext>
            </a:extLst>
          </p:cNvPr>
          <p:cNvSpPr>
            <a:spLocks noGrp="1"/>
          </p:cNvSpPr>
          <p:nvPr>
            <p:ph type="title"/>
          </p:nvPr>
        </p:nvSpPr>
        <p:spPr/>
        <p:txBody>
          <a:bodyPr/>
          <a:lstStyle/>
          <a:p>
            <a:r>
              <a:rPr lang="en-US" dirty="0"/>
              <a:t>Deer Oaks EAP</a:t>
            </a:r>
          </a:p>
        </p:txBody>
      </p:sp>
      <p:sp>
        <p:nvSpPr>
          <p:cNvPr id="7" name="Slide Number Placeholder 6">
            <a:extLst>
              <a:ext uri="{FF2B5EF4-FFF2-40B4-BE49-F238E27FC236}">
                <a16:creationId xmlns:a16="http://schemas.microsoft.com/office/drawing/2014/main" id="{ECDA096B-5C50-935A-D95E-E79CA02E03E3}"/>
              </a:ext>
            </a:extLst>
          </p:cNvPr>
          <p:cNvSpPr>
            <a:spLocks noGrp="1"/>
          </p:cNvSpPr>
          <p:nvPr>
            <p:ph type="sldNum" sz="quarter" idx="12"/>
          </p:nvPr>
        </p:nvSpPr>
        <p:spPr/>
        <p:txBody>
          <a:bodyPr/>
          <a:lstStyle/>
          <a:p>
            <a:fld id="{B5CEABB6-07DC-46E8-9B57-56EC44A396E5}" type="slidenum">
              <a:rPr lang="en-US" smtClean="0"/>
              <a:t>3</a:t>
            </a:fld>
            <a:endParaRPr lang="en-US" dirty="0"/>
          </a:p>
        </p:txBody>
      </p:sp>
      <p:pic>
        <p:nvPicPr>
          <p:cNvPr id="9" name="Picture 8">
            <a:extLst>
              <a:ext uri="{FF2B5EF4-FFF2-40B4-BE49-F238E27FC236}">
                <a16:creationId xmlns:a16="http://schemas.microsoft.com/office/drawing/2014/main" id="{F9822E1B-5B1C-860E-6F71-BB4429308388}"/>
              </a:ext>
            </a:extLst>
          </p:cNvPr>
          <p:cNvPicPr>
            <a:picLocks noChangeAspect="1"/>
          </p:cNvPicPr>
          <p:nvPr/>
        </p:nvPicPr>
        <p:blipFill>
          <a:blip r:embed="rId3"/>
          <a:stretch>
            <a:fillRect/>
          </a:stretch>
        </p:blipFill>
        <p:spPr>
          <a:xfrm>
            <a:off x="3505200" y="1386785"/>
            <a:ext cx="8508103" cy="4969565"/>
          </a:xfrm>
          <a:prstGeom prst="rect">
            <a:avLst/>
          </a:prstGeom>
        </p:spPr>
      </p:pic>
    </p:spTree>
    <p:extLst>
      <p:ext uri="{BB962C8B-B14F-4D97-AF65-F5344CB8AC3E}">
        <p14:creationId xmlns:p14="http://schemas.microsoft.com/office/powerpoint/2010/main" val="42478224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B3646-4514-5CD3-9517-2D57EC05658E}"/>
              </a:ext>
            </a:extLst>
          </p:cNvPr>
          <p:cNvSpPr>
            <a:spLocks noGrp="1"/>
          </p:cNvSpPr>
          <p:nvPr>
            <p:ph type="title"/>
          </p:nvPr>
        </p:nvSpPr>
        <p:spPr/>
        <p:txBody>
          <a:bodyPr/>
          <a:lstStyle/>
          <a:p>
            <a:r>
              <a:rPr lang="en-US" dirty="0"/>
              <a:t>Deer Oaks EAP</a:t>
            </a:r>
          </a:p>
        </p:txBody>
      </p:sp>
      <p:sp>
        <p:nvSpPr>
          <p:cNvPr id="7" name="Slide Number Placeholder 6">
            <a:extLst>
              <a:ext uri="{FF2B5EF4-FFF2-40B4-BE49-F238E27FC236}">
                <a16:creationId xmlns:a16="http://schemas.microsoft.com/office/drawing/2014/main" id="{ECDA096B-5C50-935A-D95E-E79CA02E03E3}"/>
              </a:ext>
            </a:extLst>
          </p:cNvPr>
          <p:cNvSpPr>
            <a:spLocks noGrp="1"/>
          </p:cNvSpPr>
          <p:nvPr>
            <p:ph type="sldNum" sz="quarter" idx="12"/>
          </p:nvPr>
        </p:nvSpPr>
        <p:spPr/>
        <p:txBody>
          <a:bodyPr/>
          <a:lstStyle/>
          <a:p>
            <a:fld id="{B5CEABB6-07DC-46E8-9B57-56EC44A396E5}" type="slidenum">
              <a:rPr lang="en-US" smtClean="0"/>
              <a:t>4</a:t>
            </a:fld>
            <a:endParaRPr lang="en-US" dirty="0"/>
          </a:p>
        </p:txBody>
      </p:sp>
      <p:pic>
        <p:nvPicPr>
          <p:cNvPr id="9" name="Picture 8">
            <a:extLst>
              <a:ext uri="{FF2B5EF4-FFF2-40B4-BE49-F238E27FC236}">
                <a16:creationId xmlns:a16="http://schemas.microsoft.com/office/drawing/2014/main" id="{F9822E1B-5B1C-860E-6F71-BB4429308388}"/>
              </a:ext>
            </a:extLst>
          </p:cNvPr>
          <p:cNvPicPr>
            <a:picLocks noChangeAspect="1"/>
          </p:cNvPicPr>
          <p:nvPr/>
        </p:nvPicPr>
        <p:blipFill>
          <a:blip r:embed="rId3"/>
          <a:stretch>
            <a:fillRect/>
          </a:stretch>
        </p:blipFill>
        <p:spPr>
          <a:xfrm>
            <a:off x="3505200" y="1386785"/>
            <a:ext cx="8508103" cy="4969565"/>
          </a:xfrm>
          <a:prstGeom prst="rect">
            <a:avLst/>
          </a:prstGeom>
        </p:spPr>
      </p:pic>
      <p:sp>
        <p:nvSpPr>
          <p:cNvPr id="10" name="Title 1">
            <a:extLst>
              <a:ext uri="{FF2B5EF4-FFF2-40B4-BE49-F238E27FC236}">
                <a16:creationId xmlns:a16="http://schemas.microsoft.com/office/drawing/2014/main" id="{616BA96A-83D0-4D94-042F-E7B8C14CFB48}"/>
              </a:ext>
            </a:extLst>
          </p:cNvPr>
          <p:cNvSpPr txBox="1">
            <a:spLocks/>
          </p:cNvSpPr>
          <p:nvPr/>
        </p:nvSpPr>
        <p:spPr>
          <a:xfrm>
            <a:off x="450167" y="1550881"/>
            <a:ext cx="3055033" cy="46413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50000"/>
                    <a:lumOff val="50000"/>
                  </a:schemeClr>
                </a:solidFill>
                <a:latin typeface="+mj-lt"/>
                <a:ea typeface="+mj-ea"/>
                <a:cs typeface="+mj-cs"/>
              </a:defRPr>
            </a:lvl1pPr>
          </a:lstStyle>
          <a:p>
            <a:r>
              <a:rPr lang="en-US" sz="2400" dirty="0">
                <a:solidFill>
                  <a:schemeClr val="tx1"/>
                </a:solidFill>
              </a:rPr>
              <a:t>Contact EAP toll-free at (866) 327-2400 or visit their website at www.deeroakseap.com</a:t>
            </a:r>
          </a:p>
          <a:p>
            <a:endParaRPr lang="en-US" sz="2400" dirty="0">
              <a:solidFill>
                <a:schemeClr val="tx1"/>
              </a:solidFill>
            </a:endParaRPr>
          </a:p>
          <a:p>
            <a:r>
              <a:rPr lang="en-US" sz="2400" dirty="0">
                <a:solidFill>
                  <a:schemeClr val="tx1"/>
                </a:solidFill>
              </a:rPr>
              <a:t>Member login </a:t>
            </a:r>
          </a:p>
          <a:p>
            <a:r>
              <a:rPr lang="en-US" sz="2400" dirty="0">
                <a:solidFill>
                  <a:schemeClr val="tx1"/>
                </a:solidFill>
              </a:rPr>
              <a:t>and </a:t>
            </a:r>
          </a:p>
          <a:p>
            <a:r>
              <a:rPr lang="en-US" sz="2400" dirty="0">
                <a:solidFill>
                  <a:schemeClr val="tx1"/>
                </a:solidFill>
              </a:rPr>
              <a:t>Password: </a:t>
            </a:r>
          </a:p>
          <a:p>
            <a:endParaRPr lang="en-US" sz="2400" dirty="0">
              <a:solidFill>
                <a:schemeClr val="tx1"/>
              </a:solidFill>
            </a:endParaRPr>
          </a:p>
          <a:p>
            <a:r>
              <a:rPr lang="en-US" sz="2400" dirty="0" err="1">
                <a:solidFill>
                  <a:schemeClr val="tx1"/>
                </a:solidFill>
              </a:rPr>
              <a:t>traviscountytx</a:t>
            </a:r>
            <a:endParaRPr lang="en-US" sz="2400" dirty="0">
              <a:solidFill>
                <a:schemeClr val="tx1"/>
              </a:solidFill>
            </a:endParaRPr>
          </a:p>
          <a:p>
            <a:endParaRPr lang="en-US" sz="2400" dirty="0">
              <a:solidFill>
                <a:schemeClr val="tx1"/>
              </a:solidFill>
            </a:endParaRPr>
          </a:p>
        </p:txBody>
      </p:sp>
    </p:spTree>
    <p:extLst>
      <p:ext uri="{BB962C8B-B14F-4D97-AF65-F5344CB8AC3E}">
        <p14:creationId xmlns:p14="http://schemas.microsoft.com/office/powerpoint/2010/main" val="3265788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08C79-A4AC-4B5D-92DF-600737E4D11A}"/>
              </a:ext>
            </a:extLst>
          </p:cNvPr>
          <p:cNvSpPr>
            <a:spLocks noGrp="1"/>
          </p:cNvSpPr>
          <p:nvPr>
            <p:ph type="title"/>
          </p:nvPr>
        </p:nvSpPr>
        <p:spPr>
          <a:xfrm>
            <a:off x="1518686" y="365125"/>
            <a:ext cx="9986601" cy="1325563"/>
          </a:xfrm>
        </p:spPr>
        <p:txBody>
          <a:bodyPr/>
          <a:lstStyle/>
          <a:p>
            <a:r>
              <a:rPr lang="en-US" dirty="0"/>
              <a:t>Employee Benefits</a:t>
            </a:r>
          </a:p>
        </p:txBody>
      </p:sp>
      <p:sp>
        <p:nvSpPr>
          <p:cNvPr id="3" name="Content Placeholder 2">
            <a:extLst>
              <a:ext uri="{FF2B5EF4-FFF2-40B4-BE49-F238E27FC236}">
                <a16:creationId xmlns:a16="http://schemas.microsoft.com/office/drawing/2014/main" id="{7D779DE4-CAEA-4617-897E-FEC9A2AC2D6A}"/>
              </a:ext>
            </a:extLst>
          </p:cNvPr>
          <p:cNvSpPr>
            <a:spLocks noGrp="1"/>
          </p:cNvSpPr>
          <p:nvPr>
            <p:ph type="body" idx="1"/>
          </p:nvPr>
        </p:nvSpPr>
        <p:spPr>
          <a:xfrm>
            <a:off x="1508692" y="1912336"/>
            <a:ext cx="4114800" cy="457200"/>
          </a:xfrm>
        </p:spPr>
        <p:txBody>
          <a:bodyPr vert="horz" lIns="91440" tIns="45720" rIns="91440" bIns="45720" rtlCol="0" anchor="b">
            <a:normAutofit/>
          </a:bodyPr>
          <a:lstStyle/>
          <a:p>
            <a:r>
              <a:rPr lang="en-US" dirty="0"/>
              <a:t>Online Seminars / Training</a:t>
            </a:r>
          </a:p>
        </p:txBody>
      </p:sp>
      <p:sp>
        <p:nvSpPr>
          <p:cNvPr id="10" name="Text Placeholder 9">
            <a:extLst>
              <a:ext uri="{FF2B5EF4-FFF2-40B4-BE49-F238E27FC236}">
                <a16:creationId xmlns:a16="http://schemas.microsoft.com/office/drawing/2014/main" id="{B6091E26-6697-4FFA-91DC-FF5001DDE6A0}"/>
              </a:ext>
            </a:extLst>
          </p:cNvPr>
          <p:cNvSpPr>
            <a:spLocks noGrp="1"/>
          </p:cNvSpPr>
          <p:nvPr>
            <p:ph type="body" sz="quarter" idx="3"/>
          </p:nvPr>
        </p:nvSpPr>
        <p:spPr>
          <a:xfrm>
            <a:off x="6573892" y="1874838"/>
            <a:ext cx="4114800" cy="457200"/>
          </a:xfrm>
        </p:spPr>
        <p:txBody>
          <a:bodyPr anchor="b"/>
          <a:lstStyle/>
          <a:p>
            <a:r>
              <a:rPr lang="en-US" dirty="0"/>
              <a:t>Financial/Legal Assistance</a:t>
            </a:r>
          </a:p>
        </p:txBody>
      </p:sp>
      <p:sp>
        <p:nvSpPr>
          <p:cNvPr id="12" name="Text Placeholder 11">
            <a:extLst>
              <a:ext uri="{FF2B5EF4-FFF2-40B4-BE49-F238E27FC236}">
                <a16:creationId xmlns:a16="http://schemas.microsoft.com/office/drawing/2014/main" id="{160FC76B-FDDE-4574-85B7-495FBA6F90F4}"/>
              </a:ext>
            </a:extLst>
          </p:cNvPr>
          <p:cNvSpPr>
            <a:spLocks noGrp="1"/>
          </p:cNvSpPr>
          <p:nvPr>
            <p:ph type="body" sz="quarter" idx="14"/>
          </p:nvPr>
        </p:nvSpPr>
        <p:spPr>
          <a:xfrm>
            <a:off x="1508692" y="2388253"/>
            <a:ext cx="4114800" cy="914400"/>
          </a:xfrm>
        </p:spPr>
        <p:txBody>
          <a:bodyPr/>
          <a:lstStyle/>
          <a:p>
            <a:r>
              <a:rPr lang="en-US" dirty="0"/>
              <a:t>Variety of topics from Work/Life Balance, Parenting, Stress, Caregiving, Healthy Living… </a:t>
            </a:r>
          </a:p>
        </p:txBody>
      </p:sp>
      <p:sp>
        <p:nvSpPr>
          <p:cNvPr id="13" name="Text Placeholder 12">
            <a:extLst>
              <a:ext uri="{FF2B5EF4-FFF2-40B4-BE49-F238E27FC236}">
                <a16:creationId xmlns:a16="http://schemas.microsoft.com/office/drawing/2014/main" id="{8BF88255-7F56-4B30-96C2-60927A377B40}"/>
              </a:ext>
            </a:extLst>
          </p:cNvPr>
          <p:cNvSpPr>
            <a:spLocks noGrp="1"/>
          </p:cNvSpPr>
          <p:nvPr>
            <p:ph type="body" sz="quarter" idx="15"/>
          </p:nvPr>
        </p:nvSpPr>
        <p:spPr>
          <a:xfrm>
            <a:off x="6573892" y="2337741"/>
            <a:ext cx="4114800" cy="914400"/>
          </a:xfrm>
        </p:spPr>
        <p:txBody>
          <a:bodyPr/>
          <a:lstStyle/>
          <a:p>
            <a:r>
              <a:rPr lang="en-US" dirty="0"/>
              <a:t>Articles and referrals for assistance… Even help with making a will and identity theft. </a:t>
            </a:r>
          </a:p>
        </p:txBody>
      </p:sp>
      <p:sp>
        <p:nvSpPr>
          <p:cNvPr id="14" name="Text Placeholder 13">
            <a:extLst>
              <a:ext uri="{FF2B5EF4-FFF2-40B4-BE49-F238E27FC236}">
                <a16:creationId xmlns:a16="http://schemas.microsoft.com/office/drawing/2014/main" id="{D32255BC-C6D7-45F4-AA99-1EBC2D1ABC4D}"/>
              </a:ext>
            </a:extLst>
          </p:cNvPr>
          <p:cNvSpPr>
            <a:spLocks noGrp="1"/>
          </p:cNvSpPr>
          <p:nvPr>
            <p:ph type="body" idx="16"/>
          </p:nvPr>
        </p:nvSpPr>
        <p:spPr>
          <a:xfrm>
            <a:off x="1493313" y="3605866"/>
            <a:ext cx="4114800" cy="457200"/>
          </a:xfrm>
        </p:spPr>
        <p:txBody>
          <a:bodyPr/>
          <a:lstStyle/>
          <a:p>
            <a:r>
              <a:rPr lang="en-US" dirty="0"/>
              <a:t>Safe Ride Home</a:t>
            </a:r>
          </a:p>
        </p:txBody>
      </p:sp>
      <p:sp>
        <p:nvSpPr>
          <p:cNvPr id="15" name="Text Placeholder 14">
            <a:extLst>
              <a:ext uri="{FF2B5EF4-FFF2-40B4-BE49-F238E27FC236}">
                <a16:creationId xmlns:a16="http://schemas.microsoft.com/office/drawing/2014/main" id="{95C519DA-06A3-4391-AAF4-8C7122770C3E}"/>
              </a:ext>
            </a:extLst>
          </p:cNvPr>
          <p:cNvSpPr>
            <a:spLocks noGrp="1"/>
          </p:cNvSpPr>
          <p:nvPr>
            <p:ph type="body" sz="quarter" idx="17"/>
          </p:nvPr>
        </p:nvSpPr>
        <p:spPr>
          <a:xfrm>
            <a:off x="6583887" y="3571222"/>
            <a:ext cx="4114800" cy="457200"/>
          </a:xfrm>
        </p:spPr>
        <p:txBody>
          <a:bodyPr/>
          <a:lstStyle/>
          <a:p>
            <a:r>
              <a:rPr lang="en-US" dirty="0"/>
              <a:t>Counseling</a:t>
            </a:r>
          </a:p>
        </p:txBody>
      </p:sp>
      <p:sp>
        <p:nvSpPr>
          <p:cNvPr id="16" name="Text Placeholder 15">
            <a:extLst>
              <a:ext uri="{FF2B5EF4-FFF2-40B4-BE49-F238E27FC236}">
                <a16:creationId xmlns:a16="http://schemas.microsoft.com/office/drawing/2014/main" id="{4A05B1DF-9A99-47CA-BA3D-7881266BCC5D}"/>
              </a:ext>
            </a:extLst>
          </p:cNvPr>
          <p:cNvSpPr>
            <a:spLocks noGrp="1"/>
          </p:cNvSpPr>
          <p:nvPr>
            <p:ph type="body" sz="quarter" idx="18"/>
          </p:nvPr>
        </p:nvSpPr>
        <p:spPr>
          <a:xfrm>
            <a:off x="1518687" y="4084637"/>
            <a:ext cx="4114800" cy="914400"/>
          </a:xfrm>
        </p:spPr>
        <p:txBody>
          <a:bodyPr/>
          <a:lstStyle/>
          <a:p>
            <a:r>
              <a:rPr lang="en-US" dirty="0"/>
              <a:t>Reimbursement  for ride-sharing in the event of an emergency. </a:t>
            </a:r>
          </a:p>
        </p:txBody>
      </p:sp>
      <p:sp>
        <p:nvSpPr>
          <p:cNvPr id="17" name="Text Placeholder 16">
            <a:extLst>
              <a:ext uri="{FF2B5EF4-FFF2-40B4-BE49-F238E27FC236}">
                <a16:creationId xmlns:a16="http://schemas.microsoft.com/office/drawing/2014/main" id="{8B1A13A6-E2A0-4091-A4B3-A50F0962D128}"/>
              </a:ext>
            </a:extLst>
          </p:cNvPr>
          <p:cNvSpPr>
            <a:spLocks noGrp="1"/>
          </p:cNvSpPr>
          <p:nvPr>
            <p:ph type="body" sz="quarter" idx="19"/>
          </p:nvPr>
        </p:nvSpPr>
        <p:spPr>
          <a:xfrm>
            <a:off x="6583887" y="4034125"/>
            <a:ext cx="4114800" cy="914400"/>
          </a:xfrm>
        </p:spPr>
        <p:txBody>
          <a:bodyPr/>
          <a:lstStyle/>
          <a:p>
            <a:r>
              <a:rPr lang="en-US" dirty="0"/>
              <a:t>Face –to-Face and phone counseling, including crisis counseling. </a:t>
            </a:r>
          </a:p>
        </p:txBody>
      </p:sp>
      <p:pic>
        <p:nvPicPr>
          <p:cNvPr id="40" name="Picture Placeholder 39" descr="ceramic flower pots&#10;">
            <a:extLst>
              <a:ext uri="{FF2B5EF4-FFF2-40B4-BE49-F238E27FC236}">
                <a16:creationId xmlns:a16="http://schemas.microsoft.com/office/drawing/2014/main" id="{FE402C4A-2D7B-4F41-8218-B8594E105715}"/>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1524" y="5943600"/>
            <a:ext cx="12188952" cy="914400"/>
          </a:xfrm>
        </p:spPr>
      </p:pic>
      <p:sp>
        <p:nvSpPr>
          <p:cNvPr id="46" name="Slide Number Placeholder 45">
            <a:extLst>
              <a:ext uri="{FF2B5EF4-FFF2-40B4-BE49-F238E27FC236}">
                <a16:creationId xmlns:a16="http://schemas.microsoft.com/office/drawing/2014/main" id="{B057FC65-DE77-429F-8B3E-E77AD3578B92}"/>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5</a:t>
            </a:fld>
            <a:endParaRPr lang="en-US" dirty="0"/>
          </a:p>
        </p:txBody>
      </p:sp>
    </p:spTree>
    <p:extLst>
      <p:ext uri="{BB962C8B-B14F-4D97-AF65-F5344CB8AC3E}">
        <p14:creationId xmlns:p14="http://schemas.microsoft.com/office/powerpoint/2010/main" val="2634411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E1C88-627C-4655-A4FB-0BB02EDB078A}"/>
              </a:ext>
            </a:extLst>
          </p:cNvPr>
          <p:cNvSpPr>
            <a:spLocks noGrp="1"/>
          </p:cNvSpPr>
          <p:nvPr>
            <p:ph type="title"/>
          </p:nvPr>
        </p:nvSpPr>
        <p:spPr>
          <a:xfrm>
            <a:off x="6348334" y="1062164"/>
            <a:ext cx="5005466" cy="1325563"/>
          </a:xfrm>
        </p:spPr>
        <p:txBody>
          <a:bodyPr/>
          <a:lstStyle/>
          <a:p>
            <a:r>
              <a:rPr lang="en-US" dirty="0"/>
              <a:t>Resources!</a:t>
            </a:r>
          </a:p>
        </p:txBody>
      </p:sp>
      <p:pic>
        <p:nvPicPr>
          <p:cNvPr id="6" name="Picture Placeholder 5" descr="Focused male engineer working at computer">
            <a:extLst>
              <a:ext uri="{FF2B5EF4-FFF2-40B4-BE49-F238E27FC236}">
                <a16:creationId xmlns:a16="http://schemas.microsoft.com/office/drawing/2014/main" id="{A3C5C7E1-18C3-4E46-A3BF-C25C379DEFFF}"/>
              </a:ext>
            </a:extLst>
          </p:cNvPr>
          <p:cNvPicPr>
            <a:picLocks noGrp="1" noChangeAspect="1"/>
          </p:cNvPicPr>
          <p:nvPr>
            <p:ph type="pic" sz="quarter" idx="13"/>
          </p:nvPr>
        </p:nvPicPr>
        <p:blipFill>
          <a:blip r:embed="rId2"/>
          <a:srcRect/>
          <a:stretch/>
        </p:blipFill>
        <p:spPr>
          <a:xfrm>
            <a:off x="862012" y="1674066"/>
            <a:ext cx="3787589" cy="3496236"/>
          </a:xfrm>
        </p:spPr>
      </p:pic>
      <p:sp>
        <p:nvSpPr>
          <p:cNvPr id="3" name="Content Placeholder 2">
            <a:extLst>
              <a:ext uri="{FF2B5EF4-FFF2-40B4-BE49-F238E27FC236}">
                <a16:creationId xmlns:a16="http://schemas.microsoft.com/office/drawing/2014/main" id="{033634FE-ADF0-4BC3-A0A9-447EA9DD096B}"/>
              </a:ext>
            </a:extLst>
          </p:cNvPr>
          <p:cNvSpPr>
            <a:spLocks noGrp="1"/>
          </p:cNvSpPr>
          <p:nvPr>
            <p:ph type="body" sz="quarter" idx="14"/>
          </p:nvPr>
        </p:nvSpPr>
        <p:spPr>
          <a:xfrm>
            <a:off x="6376988" y="2555875"/>
            <a:ext cx="4953000" cy="3159125"/>
          </a:xfrm>
        </p:spPr>
        <p:txBody>
          <a:bodyPr vert="horz" lIns="91440" tIns="45720" rIns="91440" bIns="45720" rtlCol="0" anchor="t">
            <a:normAutofit/>
          </a:bodyPr>
          <a:lstStyle/>
          <a:p>
            <a:r>
              <a:rPr lang="en-ZA" noProof="1"/>
              <a:t>EAP specialists can help you locate providers for a variety of community resourses like financial planners, childcare and even pet sitting!</a:t>
            </a:r>
          </a:p>
          <a:p>
            <a:endParaRPr lang="en-US" dirty="0"/>
          </a:p>
        </p:txBody>
      </p:sp>
      <p:sp>
        <p:nvSpPr>
          <p:cNvPr id="9" name="Slide Number Placeholder 8">
            <a:extLst>
              <a:ext uri="{FF2B5EF4-FFF2-40B4-BE49-F238E27FC236}">
                <a16:creationId xmlns:a16="http://schemas.microsoft.com/office/drawing/2014/main" id="{B6A43E77-83FF-4D98-9F98-E567BE6C70D4}"/>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6</a:t>
            </a:fld>
            <a:endParaRPr lang="en-US" dirty="0"/>
          </a:p>
        </p:txBody>
      </p:sp>
    </p:spTree>
    <p:extLst>
      <p:ext uri="{BB962C8B-B14F-4D97-AF65-F5344CB8AC3E}">
        <p14:creationId xmlns:p14="http://schemas.microsoft.com/office/powerpoint/2010/main" val="3751144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CFAB-A735-4A31-A51D-42FE1F5E94E0}"/>
              </a:ext>
            </a:extLst>
          </p:cNvPr>
          <p:cNvSpPr>
            <a:spLocks noGrp="1"/>
          </p:cNvSpPr>
          <p:nvPr>
            <p:ph type="title"/>
          </p:nvPr>
        </p:nvSpPr>
        <p:spPr>
          <a:xfrm>
            <a:off x="709922" y="365125"/>
            <a:ext cx="5386078" cy="5991225"/>
          </a:xfrm>
        </p:spPr>
        <p:txBody>
          <a:bodyPr>
            <a:normAutofit/>
          </a:bodyPr>
          <a:lstStyle/>
          <a:p>
            <a:r>
              <a:rPr lang="en-US" dirty="0"/>
              <a:t>The Best Part!!!</a:t>
            </a:r>
            <a:br>
              <a:rPr lang="en-US" dirty="0"/>
            </a:br>
            <a:br>
              <a:rPr lang="en-US" dirty="0"/>
            </a:br>
            <a:br>
              <a:rPr lang="en-US" dirty="0"/>
            </a:br>
            <a:r>
              <a:rPr lang="en-US" sz="3600" b="0" i="0" dirty="0">
                <a:solidFill>
                  <a:srgbClr val="333333"/>
                </a:solidFill>
                <a:effectLst/>
                <a:latin typeface="Circular-Book"/>
              </a:rPr>
              <a:t>Deer Oaks provides EAP Services for all full-time/part-time employees, dependents, and </a:t>
            </a:r>
            <a:r>
              <a:rPr lang="en-US" sz="3600" b="0" i="0" u="sng" dirty="0">
                <a:solidFill>
                  <a:srgbClr val="333333"/>
                </a:solidFill>
                <a:effectLst/>
                <a:latin typeface="Circular-Book"/>
              </a:rPr>
              <a:t>anyone</a:t>
            </a:r>
            <a:r>
              <a:rPr lang="en-US" sz="3600" b="0" i="0" dirty="0">
                <a:solidFill>
                  <a:srgbClr val="333333"/>
                </a:solidFill>
                <a:effectLst/>
                <a:latin typeface="Circular-Book"/>
              </a:rPr>
              <a:t> that lives in the household. </a:t>
            </a:r>
            <a:endParaRPr lang="en-US" sz="3600" dirty="0"/>
          </a:p>
        </p:txBody>
      </p:sp>
      <p:pic>
        <p:nvPicPr>
          <p:cNvPr id="49" name="Picture Placeholder 48" descr="Woman standing on a beach">
            <a:extLst>
              <a:ext uri="{FF2B5EF4-FFF2-40B4-BE49-F238E27FC236}">
                <a16:creationId xmlns:a16="http://schemas.microsoft.com/office/drawing/2014/main" id="{B8051AFC-7B94-447D-9205-4C3C5DF021EE}"/>
              </a:ext>
            </a:extLst>
          </p:cNvPr>
          <p:cNvPicPr>
            <a:picLocks noGrp="1" noChangeAspect="1"/>
          </p:cNvPicPr>
          <p:nvPr>
            <p:ph type="pic" sz="quarter" idx="13"/>
          </p:nvPr>
        </p:nvPicPr>
        <p:blipFill>
          <a:blip r:embed="rId3"/>
          <a:srcRect/>
          <a:stretch/>
        </p:blipFill>
        <p:spPr>
          <a:xfrm>
            <a:off x="6558915" y="1028699"/>
            <a:ext cx="2793563" cy="3048889"/>
          </a:xfrm>
        </p:spPr>
      </p:pic>
      <p:sp>
        <p:nvSpPr>
          <p:cNvPr id="6" name="Slide Number Placeholder 5">
            <a:extLst>
              <a:ext uri="{FF2B5EF4-FFF2-40B4-BE49-F238E27FC236}">
                <a16:creationId xmlns:a16="http://schemas.microsoft.com/office/drawing/2014/main" id="{BD6091DD-F2E6-43D6-BD3D-FDB5B294D982}"/>
              </a:ext>
            </a:extLst>
          </p:cNvPr>
          <p:cNvSpPr>
            <a:spLocks noGrp="1"/>
          </p:cNvSpPr>
          <p:nvPr>
            <p:ph type="sldNum" sz="quarter" idx="12"/>
          </p:nvPr>
        </p:nvSpPr>
        <p:spPr>
          <a:xfrm>
            <a:off x="10423398" y="6356350"/>
            <a:ext cx="914400" cy="365125"/>
          </a:xfrm>
        </p:spPr>
        <p:txBody>
          <a:bodyPr/>
          <a:lstStyle/>
          <a:p>
            <a:fld id="{B5CEABB6-07DC-46E8-9B57-56EC44A396E5}" type="slidenum">
              <a:rPr lang="en-US" smtClean="0"/>
              <a:pPr/>
              <a:t>7</a:t>
            </a:fld>
            <a:endParaRPr lang="en-US" dirty="0"/>
          </a:p>
        </p:txBody>
      </p:sp>
      <p:pic>
        <p:nvPicPr>
          <p:cNvPr id="31" name="Picture 30" descr="Women smiling and hugging">
            <a:extLst>
              <a:ext uri="{FF2B5EF4-FFF2-40B4-BE49-F238E27FC236}">
                <a16:creationId xmlns:a16="http://schemas.microsoft.com/office/drawing/2014/main" id="{A8ACF69A-8778-D68C-0E98-22144B8B3BE9}"/>
              </a:ext>
            </a:extLst>
          </p:cNvPr>
          <p:cNvPicPr>
            <a:picLocks noChangeAspect="1"/>
          </p:cNvPicPr>
          <p:nvPr/>
        </p:nvPicPr>
        <p:blipFill rotWithShape="1">
          <a:blip r:embed="rId4"/>
          <a:srcRect l="18451"/>
          <a:stretch/>
        </p:blipFill>
        <p:spPr>
          <a:xfrm>
            <a:off x="8444938" y="3392864"/>
            <a:ext cx="3401568" cy="2780411"/>
          </a:xfrm>
          <a:prstGeom prst="rect">
            <a:avLst/>
          </a:prstGeom>
        </p:spPr>
      </p:pic>
    </p:spTree>
    <p:extLst>
      <p:ext uri="{BB962C8B-B14F-4D97-AF65-F5344CB8AC3E}">
        <p14:creationId xmlns:p14="http://schemas.microsoft.com/office/powerpoint/2010/main" val="30701875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6" descr="Photo of woman holding a succulent in a pot&#10;&#10;">
            <a:extLst>
              <a:ext uri="{FF2B5EF4-FFF2-40B4-BE49-F238E27FC236}">
                <a16:creationId xmlns:a16="http://schemas.microsoft.com/office/drawing/2014/main" id="{25554A15-C7B9-435F-88E0-E4DC9ABD8A3E}"/>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458724" y="457200"/>
            <a:ext cx="11274552" cy="5943600"/>
          </a:xfrm>
        </p:spPr>
      </p:pic>
      <p:sp>
        <p:nvSpPr>
          <p:cNvPr id="22" name="Title 21">
            <a:extLst>
              <a:ext uri="{FF2B5EF4-FFF2-40B4-BE49-F238E27FC236}">
                <a16:creationId xmlns:a16="http://schemas.microsoft.com/office/drawing/2014/main" id="{719C4229-5B22-4A67-9422-76E6BAAD74D3}"/>
              </a:ext>
            </a:extLst>
          </p:cNvPr>
          <p:cNvSpPr>
            <a:spLocks noGrp="1"/>
          </p:cNvSpPr>
          <p:nvPr>
            <p:ph type="title"/>
          </p:nvPr>
        </p:nvSpPr>
        <p:spPr>
          <a:xfrm>
            <a:off x="1963271" y="3513220"/>
            <a:ext cx="9770005" cy="1828799"/>
          </a:xfrm>
        </p:spPr>
        <p:txBody>
          <a:bodyPr anchor="ctr"/>
          <a:lstStyle/>
          <a:p>
            <a:r>
              <a:rPr lang="en-US" dirty="0"/>
              <a:t>Mandatory EAP Referral</a:t>
            </a:r>
          </a:p>
        </p:txBody>
      </p:sp>
    </p:spTree>
    <p:extLst>
      <p:ext uri="{BB962C8B-B14F-4D97-AF65-F5344CB8AC3E}">
        <p14:creationId xmlns:p14="http://schemas.microsoft.com/office/powerpoint/2010/main" val="23937616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9AB68-AAD3-4F45-941A-BD76631A9FC7}"/>
              </a:ext>
            </a:extLst>
          </p:cNvPr>
          <p:cNvSpPr>
            <a:spLocks noGrp="1"/>
          </p:cNvSpPr>
          <p:nvPr>
            <p:ph type="title"/>
          </p:nvPr>
        </p:nvSpPr>
        <p:spPr>
          <a:xfrm>
            <a:off x="838200" y="365125"/>
            <a:ext cx="10515600" cy="1325563"/>
          </a:xfrm>
        </p:spPr>
        <p:txBody>
          <a:bodyPr/>
          <a:lstStyle/>
          <a:p>
            <a:r>
              <a:rPr lang="en-US" dirty="0"/>
              <a:t>Process</a:t>
            </a:r>
          </a:p>
        </p:txBody>
      </p:sp>
      <p:pic>
        <p:nvPicPr>
          <p:cNvPr id="15" name="Picture Placeholder 14" descr="Open book outline">
            <a:extLst>
              <a:ext uri="{FF2B5EF4-FFF2-40B4-BE49-F238E27FC236}">
                <a16:creationId xmlns:a16="http://schemas.microsoft.com/office/drawing/2014/main" id="{F2339599-DDDD-46FB-ADBA-C1F6F40CFE1B}"/>
              </a:ext>
            </a:extLst>
          </p:cNvPr>
          <p:cNvPicPr>
            <a:picLocks noGrp="1" noChangeAspect="1"/>
          </p:cNvPicPr>
          <p:nvPr>
            <p:ph type="pic" sz="quarter" idx="42"/>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645553" y="1518517"/>
            <a:ext cx="2286000" cy="2286000"/>
          </a:xfrm>
        </p:spPr>
      </p:pic>
      <p:sp>
        <p:nvSpPr>
          <p:cNvPr id="3" name="Text Placeholder 2">
            <a:extLst>
              <a:ext uri="{FF2B5EF4-FFF2-40B4-BE49-F238E27FC236}">
                <a16:creationId xmlns:a16="http://schemas.microsoft.com/office/drawing/2014/main" id="{EAA5988A-CD1B-4E4A-9861-EE187D0B6E69}"/>
              </a:ext>
            </a:extLst>
          </p:cNvPr>
          <p:cNvSpPr>
            <a:spLocks noGrp="1"/>
          </p:cNvSpPr>
          <p:nvPr>
            <p:ph type="body" sz="quarter" idx="33"/>
          </p:nvPr>
        </p:nvSpPr>
        <p:spPr>
          <a:xfrm>
            <a:off x="1757628" y="3936257"/>
            <a:ext cx="2286000" cy="360000"/>
          </a:xfrm>
        </p:spPr>
        <p:txBody>
          <a:bodyPr/>
          <a:lstStyle/>
          <a:p>
            <a:r>
              <a:rPr lang="en-US" dirty="0"/>
              <a:t>Referral Paperwork</a:t>
            </a:r>
          </a:p>
        </p:txBody>
      </p:sp>
      <p:sp>
        <p:nvSpPr>
          <p:cNvPr id="30" name="Text Placeholder 29">
            <a:extLst>
              <a:ext uri="{FF2B5EF4-FFF2-40B4-BE49-F238E27FC236}">
                <a16:creationId xmlns:a16="http://schemas.microsoft.com/office/drawing/2014/main" id="{A36F47C5-F678-46A9-B786-B6A885C6DFC7}"/>
              </a:ext>
            </a:extLst>
          </p:cNvPr>
          <p:cNvSpPr>
            <a:spLocks noGrp="1"/>
          </p:cNvSpPr>
          <p:nvPr>
            <p:ph type="body" sz="quarter" idx="34"/>
          </p:nvPr>
        </p:nvSpPr>
        <p:spPr>
          <a:xfrm>
            <a:off x="1322502" y="5361545"/>
            <a:ext cx="2523303" cy="994805"/>
          </a:xfrm>
        </p:spPr>
        <p:txBody>
          <a:bodyPr>
            <a:normAutofit/>
          </a:bodyPr>
          <a:lstStyle/>
          <a:p>
            <a:r>
              <a:rPr lang="en-ZA" noProof="1"/>
              <a:t>Department staff will meet with the employee to sign the referral form. </a:t>
            </a:r>
          </a:p>
        </p:txBody>
      </p:sp>
      <p:pic>
        <p:nvPicPr>
          <p:cNvPr id="17" name="Picture Placeholder 16" descr="Laptop with phone and calculator">
            <a:extLst>
              <a:ext uri="{FF2B5EF4-FFF2-40B4-BE49-F238E27FC236}">
                <a16:creationId xmlns:a16="http://schemas.microsoft.com/office/drawing/2014/main" id="{76119B79-7A4D-4487-B5F5-8175243D9256}"/>
              </a:ext>
            </a:extLst>
          </p:cNvPr>
          <p:cNvPicPr>
            <a:picLocks noGrp="1" noChangeAspect="1"/>
          </p:cNvPicPr>
          <p:nvPr>
            <p:ph type="pic" sz="quarter" idx="43"/>
          </p:nvPr>
        </p:nvPicPr>
        <p:blipFill>
          <a:blip r:embed="rId5">
            <a:extLst>
              <a:ext uri="{96DAC541-7B7A-43D3-8B79-37D633B846F1}">
                <asvg:svgBlip xmlns:asvg="http://schemas.microsoft.com/office/drawing/2016/SVG/main" r:embed="rId6"/>
              </a:ext>
            </a:extLst>
          </a:blip>
          <a:srcRect/>
          <a:stretch/>
        </p:blipFill>
        <p:spPr>
          <a:xfrm>
            <a:off x="4706101" y="1407843"/>
            <a:ext cx="2769652" cy="2769652"/>
          </a:xfrm>
        </p:spPr>
      </p:pic>
      <p:sp>
        <p:nvSpPr>
          <p:cNvPr id="31" name="Text Placeholder 30">
            <a:extLst>
              <a:ext uri="{FF2B5EF4-FFF2-40B4-BE49-F238E27FC236}">
                <a16:creationId xmlns:a16="http://schemas.microsoft.com/office/drawing/2014/main" id="{21C36C88-F184-4C07-A7C9-E06C46A4DFD2}"/>
              </a:ext>
            </a:extLst>
          </p:cNvPr>
          <p:cNvSpPr>
            <a:spLocks noGrp="1"/>
          </p:cNvSpPr>
          <p:nvPr>
            <p:ph type="body" sz="quarter" idx="35"/>
          </p:nvPr>
        </p:nvSpPr>
        <p:spPr>
          <a:xfrm>
            <a:off x="4947927" y="3889565"/>
            <a:ext cx="2286000" cy="360000"/>
          </a:xfrm>
        </p:spPr>
        <p:txBody>
          <a:bodyPr/>
          <a:lstStyle/>
          <a:p>
            <a:r>
              <a:rPr lang="en-US" dirty="0"/>
              <a:t>Consultation</a:t>
            </a:r>
          </a:p>
        </p:txBody>
      </p:sp>
      <p:sp>
        <p:nvSpPr>
          <p:cNvPr id="32" name="Text Placeholder 31">
            <a:extLst>
              <a:ext uri="{FF2B5EF4-FFF2-40B4-BE49-F238E27FC236}">
                <a16:creationId xmlns:a16="http://schemas.microsoft.com/office/drawing/2014/main" id="{D59803FB-DF8C-4F02-9B45-27AAE8E27755}"/>
              </a:ext>
            </a:extLst>
          </p:cNvPr>
          <p:cNvSpPr>
            <a:spLocks noGrp="1"/>
          </p:cNvSpPr>
          <p:nvPr>
            <p:ph type="body" sz="quarter" idx="36"/>
          </p:nvPr>
        </p:nvSpPr>
        <p:spPr>
          <a:xfrm>
            <a:off x="4714221" y="4321634"/>
            <a:ext cx="2769653" cy="1651988"/>
          </a:xfrm>
        </p:spPr>
        <p:txBody>
          <a:bodyPr>
            <a:normAutofit/>
          </a:bodyPr>
          <a:lstStyle/>
          <a:p>
            <a:r>
              <a:rPr lang="en-ZA" noProof="1"/>
              <a:t>EAP staff will reach out to the employee for an initial consult ation and plan creation.  </a:t>
            </a:r>
          </a:p>
          <a:p>
            <a:endParaRPr lang="en-ZA" noProof="1"/>
          </a:p>
          <a:p>
            <a:r>
              <a:rPr lang="en-ZA" noProof="1"/>
              <a:t>EAP will make 3 Attempts</a:t>
            </a:r>
          </a:p>
          <a:p>
            <a:endParaRPr lang="en-US" dirty="0"/>
          </a:p>
        </p:txBody>
      </p:sp>
      <p:pic>
        <p:nvPicPr>
          <p:cNvPr id="19" name="Picture Placeholder 18" descr="A talking face">
            <a:extLst>
              <a:ext uri="{FF2B5EF4-FFF2-40B4-BE49-F238E27FC236}">
                <a16:creationId xmlns:a16="http://schemas.microsoft.com/office/drawing/2014/main" id="{3CB47E7C-B154-4810-84C9-C31305D4B934}"/>
              </a:ext>
            </a:extLst>
          </p:cNvPr>
          <p:cNvPicPr>
            <a:picLocks noGrp="1" noChangeAspect="1"/>
          </p:cNvPicPr>
          <p:nvPr>
            <p:ph type="pic" sz="quarter" idx="44"/>
          </p:nvPr>
        </p:nvPicPr>
        <p:blipFill>
          <a:blip r:embed="rId7">
            <a:extLst>
              <a:ext uri="{96DAC541-7B7A-43D3-8B79-37D633B846F1}">
                <asvg:svgBlip xmlns:asvg="http://schemas.microsoft.com/office/drawing/2016/SVG/main" r:embed="rId8"/>
              </a:ext>
            </a:extLst>
          </a:blip>
          <a:srcRect/>
          <a:stretch/>
        </p:blipFill>
        <p:spPr>
          <a:xfrm>
            <a:off x="8610600" y="1907604"/>
            <a:ext cx="1630680" cy="1630680"/>
          </a:xfrm>
        </p:spPr>
      </p:pic>
      <p:sp>
        <p:nvSpPr>
          <p:cNvPr id="33" name="Text Placeholder 32">
            <a:extLst>
              <a:ext uri="{FF2B5EF4-FFF2-40B4-BE49-F238E27FC236}">
                <a16:creationId xmlns:a16="http://schemas.microsoft.com/office/drawing/2014/main" id="{550B1CB9-4A50-4420-AB99-79FC43148662}"/>
              </a:ext>
            </a:extLst>
          </p:cNvPr>
          <p:cNvSpPr>
            <a:spLocks noGrp="1"/>
          </p:cNvSpPr>
          <p:nvPr>
            <p:ph type="body" sz="quarter" idx="37"/>
          </p:nvPr>
        </p:nvSpPr>
        <p:spPr>
          <a:xfrm>
            <a:off x="8420010" y="3921013"/>
            <a:ext cx="2286000" cy="360000"/>
          </a:xfrm>
        </p:spPr>
        <p:txBody>
          <a:bodyPr/>
          <a:lstStyle/>
          <a:p>
            <a:r>
              <a:rPr lang="en-US" dirty="0"/>
              <a:t>Participation</a:t>
            </a:r>
          </a:p>
        </p:txBody>
      </p:sp>
      <p:sp>
        <p:nvSpPr>
          <p:cNvPr id="34" name="Text Placeholder 33">
            <a:extLst>
              <a:ext uri="{FF2B5EF4-FFF2-40B4-BE49-F238E27FC236}">
                <a16:creationId xmlns:a16="http://schemas.microsoft.com/office/drawing/2014/main" id="{5B55CC8A-7C02-4FA0-B265-E6C47B9EB532}"/>
              </a:ext>
            </a:extLst>
          </p:cNvPr>
          <p:cNvSpPr>
            <a:spLocks noGrp="1"/>
          </p:cNvSpPr>
          <p:nvPr>
            <p:ph type="body" sz="quarter" idx="38"/>
          </p:nvPr>
        </p:nvSpPr>
        <p:spPr>
          <a:xfrm>
            <a:off x="7991855" y="4321634"/>
            <a:ext cx="3142309" cy="1651987"/>
          </a:xfrm>
        </p:spPr>
        <p:txBody>
          <a:bodyPr>
            <a:normAutofit/>
          </a:bodyPr>
          <a:lstStyle/>
          <a:p>
            <a:r>
              <a:rPr lang="en-ZA" noProof="1"/>
              <a:t>The employee will meet with their EAP counsellor to review the issue submitted by the department. </a:t>
            </a:r>
          </a:p>
          <a:p>
            <a:endParaRPr lang="en-ZA" noProof="1"/>
          </a:p>
          <a:p>
            <a:r>
              <a:rPr lang="en-ZA" noProof="1"/>
              <a:t>Sessions are confidential!</a:t>
            </a:r>
          </a:p>
        </p:txBody>
      </p:sp>
      <p:sp>
        <p:nvSpPr>
          <p:cNvPr id="86" name="Slide Number Placeholder 85">
            <a:extLst>
              <a:ext uri="{FF2B5EF4-FFF2-40B4-BE49-F238E27FC236}">
                <a16:creationId xmlns:a16="http://schemas.microsoft.com/office/drawing/2014/main" id="{38FA7F94-C624-41F7-9020-8AA1485E2AC6}"/>
              </a:ext>
            </a:extLst>
          </p:cNvPr>
          <p:cNvSpPr>
            <a:spLocks noGrp="1"/>
          </p:cNvSpPr>
          <p:nvPr>
            <p:ph type="sldNum" sz="quarter" idx="11"/>
          </p:nvPr>
        </p:nvSpPr>
        <p:spPr>
          <a:xfrm>
            <a:off x="8610600" y="6356350"/>
            <a:ext cx="2743200" cy="365125"/>
          </a:xfrm>
        </p:spPr>
        <p:txBody>
          <a:bodyPr/>
          <a:lstStyle/>
          <a:p>
            <a:fld id="{19B51A1E-902D-48AF-9020-955120F399B6}" type="slidenum">
              <a:rPr lang="en-ZA" smtClean="0"/>
              <a:pPr/>
              <a:t>9</a:t>
            </a:fld>
            <a:endParaRPr lang="en-ZA" dirty="0"/>
          </a:p>
        </p:txBody>
      </p:sp>
      <p:pic>
        <p:nvPicPr>
          <p:cNvPr id="5" name="Picture 4">
            <a:extLst>
              <a:ext uri="{FF2B5EF4-FFF2-40B4-BE49-F238E27FC236}">
                <a16:creationId xmlns:a16="http://schemas.microsoft.com/office/drawing/2014/main" id="{4F530EF1-14A3-74F0-E333-050DF63F8F72}"/>
              </a:ext>
            </a:extLst>
          </p:cNvPr>
          <p:cNvPicPr>
            <a:picLocks noChangeAspect="1"/>
          </p:cNvPicPr>
          <p:nvPr/>
        </p:nvPicPr>
        <p:blipFill>
          <a:blip r:embed="rId9"/>
          <a:stretch>
            <a:fillRect/>
          </a:stretch>
        </p:blipFill>
        <p:spPr>
          <a:xfrm>
            <a:off x="780301" y="995623"/>
            <a:ext cx="3425940" cy="4152003"/>
          </a:xfrm>
          <a:prstGeom prst="rect">
            <a:avLst/>
          </a:prstGeom>
        </p:spPr>
      </p:pic>
    </p:spTree>
    <p:extLst>
      <p:ext uri="{BB962C8B-B14F-4D97-AF65-F5344CB8AC3E}">
        <p14:creationId xmlns:p14="http://schemas.microsoft.com/office/powerpoint/2010/main" val="2216454182"/>
      </p:ext>
    </p:extLst>
  </p:cSld>
  <p:clrMapOvr>
    <a:masterClrMapping/>
  </p:clrMapOvr>
</p:sld>
</file>

<file path=ppt/theme/theme1.xml><?xml version="1.0" encoding="utf-8"?>
<a:theme xmlns:a="http://schemas.openxmlformats.org/drawingml/2006/main" name="Custom">
  <a:themeElements>
    <a:clrScheme name="Custom 77">
      <a:dk1>
        <a:sysClr val="windowText" lastClr="000000"/>
      </a:dk1>
      <a:lt1>
        <a:sysClr val="window" lastClr="FFFFFF"/>
      </a:lt1>
      <a:dk2>
        <a:srgbClr val="44546A"/>
      </a:dk2>
      <a:lt2>
        <a:srgbClr val="E7E6E6"/>
      </a:lt2>
      <a:accent1>
        <a:srgbClr val="FFB09D"/>
      </a:accent1>
      <a:accent2>
        <a:srgbClr val="FFD7C7"/>
      </a:accent2>
      <a:accent3>
        <a:srgbClr val="FFE9E0"/>
      </a:accent3>
      <a:accent4>
        <a:srgbClr val="55736D"/>
      </a:accent4>
      <a:accent5>
        <a:srgbClr val="88A88E"/>
      </a:accent5>
      <a:accent6>
        <a:srgbClr val="E6FFFB"/>
      </a:accent6>
      <a:hlink>
        <a:srgbClr val="0563C1"/>
      </a:hlink>
      <a:folHlink>
        <a:srgbClr val="954F72"/>
      </a:folHlink>
    </a:clrScheme>
    <a:fontScheme name="Custom 116">
      <a:majorFont>
        <a:latin typeface="Bodoni MT"/>
        <a:ea typeface=""/>
        <a:cs typeface=""/>
      </a:majorFont>
      <a:minorFont>
        <a:latin typeface="Sourc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ght Pitch Deck_tm66722518_Win32_JB_SL_v3" id="{5E663E60-9241-454F-9D79-FA28B6B8E2E6}" vid="{C89703AC-DCB6-4757-83A4-6B2EB7B7FA6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Background xmlns="71af3243-3dd4-4a8d-8c0d-dd76da1f02a5">false</Background>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BE6AE0A-D4B0-4A5B-9359-3C20E0AE6F61}">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2.xml><?xml version="1.0" encoding="utf-8"?>
<ds:datastoreItem xmlns:ds="http://schemas.openxmlformats.org/officeDocument/2006/customXml" ds:itemID="{E0C88140-B977-44ED-8877-83D5BCE76393}">
  <ds:schemaRefs>
    <ds:schemaRef ds:uri="http://schemas.microsoft.com/sharepoint/v3/contenttype/forms"/>
  </ds:schemaRefs>
</ds:datastoreItem>
</file>

<file path=customXml/itemProps3.xml><?xml version="1.0" encoding="utf-8"?>
<ds:datastoreItem xmlns:ds="http://schemas.openxmlformats.org/officeDocument/2006/customXml" ds:itemID="{B935DE4F-C654-46B5-9D7A-C349B80D26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{71490E23-BE86-4A6A-BE68-2A3033402BFB}tf66722518_win32</Template>
  <TotalTime>269</TotalTime>
  <Words>1751</Words>
  <Application>Microsoft Office PowerPoint</Application>
  <PresentationFormat>Widescreen</PresentationFormat>
  <Paragraphs>140</Paragraphs>
  <Slides>15</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72</vt:lpstr>
      <vt:lpstr>Arial</vt:lpstr>
      <vt:lpstr>Bodoni MT</vt:lpstr>
      <vt:lpstr>Calibri</vt:lpstr>
      <vt:lpstr>Cambria</vt:lpstr>
      <vt:lpstr>Circular-Book</vt:lpstr>
      <vt:lpstr>Roboto</vt:lpstr>
      <vt:lpstr>Source Sans Pro Light</vt:lpstr>
      <vt:lpstr>Times New Roman</vt:lpstr>
      <vt:lpstr>Custom</vt:lpstr>
      <vt:lpstr>The Benefit of EAP</vt:lpstr>
      <vt:lpstr>Mental Health and Wellness</vt:lpstr>
      <vt:lpstr>Deer Oaks EAP</vt:lpstr>
      <vt:lpstr>Deer Oaks EAP</vt:lpstr>
      <vt:lpstr>Employee Benefits</vt:lpstr>
      <vt:lpstr>Resources!</vt:lpstr>
      <vt:lpstr>The Best Part!!!   Deer Oaks provides EAP Services for all full-time/part-time employees, dependents, and anyone that lives in the household. </vt:lpstr>
      <vt:lpstr>Mandatory EAP Referral</vt:lpstr>
      <vt:lpstr>Process</vt:lpstr>
      <vt:lpstr>EAP Communication</vt:lpstr>
      <vt:lpstr>EAP Communication</vt:lpstr>
      <vt:lpstr>EAP Communication</vt:lpstr>
      <vt:lpstr>Manager Consultation</vt:lpstr>
      <vt:lpstr>References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Benefit of EAP</dc:title>
  <dc:creator>Zephyr Stone</dc:creator>
  <cp:lastModifiedBy>Zephyr Stone</cp:lastModifiedBy>
  <cp:revision>2</cp:revision>
  <dcterms:created xsi:type="dcterms:W3CDTF">2024-02-06T19:05:47Z</dcterms:created>
  <dcterms:modified xsi:type="dcterms:W3CDTF">2024-02-12T17:53:44Z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